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2" r:id="rId5"/>
    <p:sldMasterId id="2147483673" r:id="rId6"/>
  </p:sldMasterIdLst>
  <p:notesMasterIdLst>
    <p:notesMasterId r:id="rId7"/>
  </p:notesMasterIdLst>
  <p:sldIdLst>
    <p:sldId id="256" r:id="rId8"/>
    <p:sldId id="257" r:id="rId9"/>
    <p:sldId id="258" r:id="rId10"/>
    <p:sldId id="259" r:id="rId11"/>
  </p:sldIdLst>
  <p:sldSz cy="5143500" cx="9144000"/>
  <p:notesSz cx="6858000" cy="9144000"/>
  <p:embeddedFontLst>
    <p:embeddedFont>
      <p:font typeface="M PLUS 1p"/>
      <p:regular r:id="rId12"/>
      <p:bold r:id="rId13"/>
    </p:embeddedFont>
    <p:embeddedFont>
      <p:font typeface="M PLUS 1p Medium"/>
      <p:regular r:id="rId14"/>
      <p:bold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379D0AD-5E71-4F09-A418-294D4352A76F}">
  <a:tblStyle styleId="{B379D0AD-5E71-4F09-A418-294D4352A76F}"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font" Target="fonts/MPLUS1p-bold.fntdata"/><Relationship Id="rId12" Type="http://schemas.openxmlformats.org/officeDocument/2006/relationships/font" Target="fonts/MPLUS1p-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15" Type="http://schemas.openxmlformats.org/officeDocument/2006/relationships/font" Target="fonts/MPLUS1pMedium-bold.fntdata"/><Relationship Id="rId14" Type="http://schemas.openxmlformats.org/officeDocument/2006/relationships/font" Target="fonts/MPLUS1pMedium-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24109a5f91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124109a5f91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128b740363_1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1128b740363_1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124109a5f91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124109a5f91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24109a5f91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124109a5f91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idx="12" type="sldNum"/>
          </p:nvPr>
        </p:nvSpPr>
        <p:spPr>
          <a:xfrm>
            <a:off x="8314658" y="460256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
        <p:nvSpPr>
          <p:cNvPr id="11" name="Google Shape;11;p2"/>
          <p:cNvSpPr txBox="1"/>
          <p:nvPr/>
        </p:nvSpPr>
        <p:spPr>
          <a:xfrm>
            <a:off x="285750" y="266700"/>
            <a:ext cx="4250700" cy="49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285750" y="343500"/>
            <a:ext cx="76200" cy="342300"/>
          </a:xfrm>
          <a:prstGeom prst="rect">
            <a:avLst/>
          </a:prstGeom>
          <a:solidFill>
            <a:srgbClr val="3D85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3" name="Google Shape;13;p2"/>
          <p:cNvCxnSpPr/>
          <p:nvPr/>
        </p:nvCxnSpPr>
        <p:spPr>
          <a:xfrm>
            <a:off x="285750" y="4555900"/>
            <a:ext cx="8577600" cy="0"/>
          </a:xfrm>
          <a:prstGeom prst="straightConnector1">
            <a:avLst/>
          </a:prstGeom>
          <a:noFill/>
          <a:ln cap="flat" cmpd="sng" w="9525">
            <a:solidFill>
              <a:schemeClr val="dk2"/>
            </a:solidFill>
            <a:prstDash val="solid"/>
            <a:round/>
            <a:headEnd len="med" w="med" type="none"/>
            <a:tailEnd len="med" w="med" type="none"/>
          </a:ln>
        </p:spPr>
      </p:cxnSp>
      <p:sp>
        <p:nvSpPr>
          <p:cNvPr id="14" name="Google Shape;14;p2"/>
          <p:cNvSpPr txBox="1"/>
          <p:nvPr>
            <p:ph type="title"/>
          </p:nvPr>
        </p:nvSpPr>
        <p:spPr>
          <a:xfrm>
            <a:off x="363575" y="266700"/>
            <a:ext cx="8499900" cy="456000"/>
          </a:xfrm>
          <a:prstGeom prst="rect">
            <a:avLst/>
          </a:prstGeom>
        </p:spPr>
        <p:txBody>
          <a:bodyPr anchorCtr="0" anchor="ctr" bIns="91425" lIns="91425" spcFirstLastPara="1" rIns="91425" wrap="square" tIns="91425">
            <a:noAutofit/>
          </a:bodyPr>
          <a:lstStyle>
            <a:lvl1pPr lvl="0">
              <a:spcBef>
                <a:spcPts val="0"/>
              </a:spcBef>
              <a:spcAft>
                <a:spcPts val="0"/>
              </a:spcAft>
              <a:buSzPts val="1800"/>
              <a:buFont typeface="M PLUS 1p"/>
              <a:buNone/>
              <a:defRPr b="1" sz="1800">
                <a:latin typeface="M PLUS 1p"/>
                <a:ea typeface="M PLUS 1p"/>
                <a:cs typeface="M PLUS 1p"/>
                <a:sym typeface="M PLUS 1p"/>
              </a:defRPr>
            </a:lvl1pPr>
            <a:lvl2pPr lvl="1">
              <a:spcBef>
                <a:spcPts val="0"/>
              </a:spcBef>
              <a:spcAft>
                <a:spcPts val="0"/>
              </a:spcAft>
              <a:buSzPts val="1800"/>
              <a:buFont typeface="M PLUS 1p"/>
              <a:buNone/>
              <a:defRPr b="1" sz="1800">
                <a:latin typeface="M PLUS 1p"/>
                <a:ea typeface="M PLUS 1p"/>
                <a:cs typeface="M PLUS 1p"/>
                <a:sym typeface="M PLUS 1p"/>
              </a:defRPr>
            </a:lvl2pPr>
            <a:lvl3pPr lvl="2">
              <a:spcBef>
                <a:spcPts val="0"/>
              </a:spcBef>
              <a:spcAft>
                <a:spcPts val="0"/>
              </a:spcAft>
              <a:buSzPts val="1800"/>
              <a:buFont typeface="M PLUS 1p"/>
              <a:buNone/>
              <a:defRPr b="1" sz="1800">
                <a:latin typeface="M PLUS 1p"/>
                <a:ea typeface="M PLUS 1p"/>
                <a:cs typeface="M PLUS 1p"/>
                <a:sym typeface="M PLUS 1p"/>
              </a:defRPr>
            </a:lvl3pPr>
            <a:lvl4pPr lvl="3">
              <a:spcBef>
                <a:spcPts val="0"/>
              </a:spcBef>
              <a:spcAft>
                <a:spcPts val="0"/>
              </a:spcAft>
              <a:buSzPts val="1800"/>
              <a:buFont typeface="M PLUS 1p"/>
              <a:buNone/>
              <a:defRPr b="1" sz="1800">
                <a:latin typeface="M PLUS 1p"/>
                <a:ea typeface="M PLUS 1p"/>
                <a:cs typeface="M PLUS 1p"/>
                <a:sym typeface="M PLUS 1p"/>
              </a:defRPr>
            </a:lvl4pPr>
            <a:lvl5pPr lvl="4">
              <a:spcBef>
                <a:spcPts val="0"/>
              </a:spcBef>
              <a:spcAft>
                <a:spcPts val="0"/>
              </a:spcAft>
              <a:buSzPts val="1800"/>
              <a:buFont typeface="M PLUS 1p"/>
              <a:buNone/>
              <a:defRPr b="1" sz="1800">
                <a:latin typeface="M PLUS 1p"/>
                <a:ea typeface="M PLUS 1p"/>
                <a:cs typeface="M PLUS 1p"/>
                <a:sym typeface="M PLUS 1p"/>
              </a:defRPr>
            </a:lvl5pPr>
            <a:lvl6pPr lvl="5">
              <a:spcBef>
                <a:spcPts val="0"/>
              </a:spcBef>
              <a:spcAft>
                <a:spcPts val="0"/>
              </a:spcAft>
              <a:buSzPts val="1800"/>
              <a:buFont typeface="M PLUS 1p"/>
              <a:buNone/>
              <a:defRPr b="1" sz="1800">
                <a:latin typeface="M PLUS 1p"/>
                <a:ea typeface="M PLUS 1p"/>
                <a:cs typeface="M PLUS 1p"/>
                <a:sym typeface="M PLUS 1p"/>
              </a:defRPr>
            </a:lvl6pPr>
            <a:lvl7pPr lvl="6">
              <a:spcBef>
                <a:spcPts val="0"/>
              </a:spcBef>
              <a:spcAft>
                <a:spcPts val="0"/>
              </a:spcAft>
              <a:buSzPts val="1800"/>
              <a:buFont typeface="M PLUS 1p"/>
              <a:buNone/>
              <a:defRPr b="1" sz="1800">
                <a:latin typeface="M PLUS 1p"/>
                <a:ea typeface="M PLUS 1p"/>
                <a:cs typeface="M PLUS 1p"/>
                <a:sym typeface="M PLUS 1p"/>
              </a:defRPr>
            </a:lvl7pPr>
            <a:lvl8pPr lvl="7">
              <a:spcBef>
                <a:spcPts val="0"/>
              </a:spcBef>
              <a:spcAft>
                <a:spcPts val="0"/>
              </a:spcAft>
              <a:buSzPts val="1800"/>
              <a:buFont typeface="M PLUS 1p"/>
              <a:buNone/>
              <a:defRPr b="1" sz="1800">
                <a:latin typeface="M PLUS 1p"/>
                <a:ea typeface="M PLUS 1p"/>
                <a:cs typeface="M PLUS 1p"/>
                <a:sym typeface="M PLUS 1p"/>
              </a:defRPr>
            </a:lvl8pPr>
            <a:lvl9pPr lvl="8">
              <a:spcBef>
                <a:spcPts val="0"/>
              </a:spcBef>
              <a:spcAft>
                <a:spcPts val="0"/>
              </a:spcAft>
              <a:buSzPts val="1800"/>
              <a:buFont typeface="M PLUS 1p"/>
              <a:buNone/>
              <a:defRPr b="1" sz="1800">
                <a:latin typeface="M PLUS 1p"/>
                <a:ea typeface="M PLUS 1p"/>
                <a:cs typeface="M PLUS 1p"/>
                <a:sym typeface="M PLUS 1p"/>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とコンテンツ" type="obj">
  <p:cSld name="OBJECT">
    <p:spTree>
      <p:nvGrpSpPr>
        <p:cNvPr id="48" name="Shape 48"/>
        <p:cNvGrpSpPr/>
        <p:nvPr/>
      </p:nvGrpSpPr>
      <p:grpSpPr>
        <a:xfrm>
          <a:off x="0" y="0"/>
          <a:ext cx="0" cy="0"/>
          <a:chOff x="0" y="0"/>
          <a:chExt cx="0" cy="0"/>
        </a:xfrm>
      </p:grpSpPr>
      <p:sp>
        <p:nvSpPr>
          <p:cNvPr id="49" name="Google Shape;49;p11"/>
          <p:cNvSpPr txBox="1"/>
          <p:nvPr>
            <p:ph type="title"/>
          </p:nvPr>
        </p:nvSpPr>
        <p:spPr>
          <a:xfrm>
            <a:off x="204788" y="155972"/>
            <a:ext cx="8743950" cy="241697"/>
          </a:xfrm>
          <a:prstGeom prst="rect">
            <a:avLst/>
          </a:prstGeom>
          <a:noFill/>
          <a:ln>
            <a:noFill/>
          </a:ln>
        </p:spPr>
        <p:txBody>
          <a:bodyPr anchorCtr="0" anchor="ctr" bIns="50400" lIns="100800" spcFirstLastPara="1" rIns="100800" wrap="square" tIns="50400">
            <a:noAutofit/>
          </a:bodyPr>
          <a:lstStyle>
            <a:lvl1pPr lvl="0" algn="l">
              <a:spcBef>
                <a:spcPts val="0"/>
              </a:spcBef>
              <a:spcAft>
                <a:spcPts val="0"/>
              </a:spcAft>
              <a:buSzPts val="2800"/>
              <a:buNone/>
              <a:defRPr/>
            </a:lvl1pPr>
            <a:lvl2pPr lvl="1" algn="l">
              <a:spcBef>
                <a:spcPts val="0"/>
              </a:spcBef>
              <a:spcAft>
                <a:spcPts val="0"/>
              </a:spcAft>
              <a:buSzPts val="2800"/>
              <a:buNone/>
              <a:defRPr/>
            </a:lvl2pPr>
            <a:lvl3pPr lvl="2" algn="l">
              <a:spcBef>
                <a:spcPts val="0"/>
              </a:spcBef>
              <a:spcAft>
                <a:spcPts val="0"/>
              </a:spcAft>
              <a:buSzPts val="2800"/>
              <a:buNone/>
              <a:defRPr/>
            </a:lvl3pPr>
            <a:lvl4pPr lvl="3" algn="l">
              <a:spcBef>
                <a:spcPts val="0"/>
              </a:spcBef>
              <a:spcAft>
                <a:spcPts val="0"/>
              </a:spcAft>
              <a:buSzPts val="2800"/>
              <a:buNone/>
              <a:defRPr/>
            </a:lvl4pPr>
            <a:lvl5pPr lvl="4" algn="l">
              <a:spcBef>
                <a:spcPts val="0"/>
              </a:spcBef>
              <a:spcAft>
                <a:spcPts val="0"/>
              </a:spcAft>
              <a:buSzPts val="2800"/>
              <a:buNone/>
              <a:defRPr/>
            </a:lvl5pPr>
            <a:lvl6pPr lvl="5" algn="l">
              <a:spcBef>
                <a:spcPts val="0"/>
              </a:spcBef>
              <a:spcAft>
                <a:spcPts val="0"/>
              </a:spcAft>
              <a:buSzPts val="2800"/>
              <a:buNone/>
              <a:defRPr/>
            </a:lvl6pPr>
            <a:lvl7pPr lvl="6" algn="l">
              <a:spcBef>
                <a:spcPts val="0"/>
              </a:spcBef>
              <a:spcAft>
                <a:spcPts val="0"/>
              </a:spcAft>
              <a:buSzPts val="2800"/>
              <a:buNone/>
              <a:defRPr/>
            </a:lvl7pPr>
            <a:lvl8pPr lvl="7" algn="l">
              <a:spcBef>
                <a:spcPts val="0"/>
              </a:spcBef>
              <a:spcAft>
                <a:spcPts val="0"/>
              </a:spcAft>
              <a:buSzPts val="2800"/>
              <a:buNone/>
              <a:defRPr/>
            </a:lvl8pPr>
            <a:lvl9pPr lvl="8" algn="l">
              <a:spcBef>
                <a:spcPts val="0"/>
              </a:spcBef>
              <a:spcAft>
                <a:spcPts val="0"/>
              </a:spcAft>
              <a:buSzPts val="2800"/>
              <a:buNone/>
              <a:defRPr/>
            </a:lvl9pPr>
          </a:lstStyle>
          <a:p/>
        </p:txBody>
      </p:sp>
      <p:sp>
        <p:nvSpPr>
          <p:cNvPr id="50" name="Google Shape;50;p11"/>
          <p:cNvSpPr txBox="1"/>
          <p:nvPr>
            <p:ph idx="1" type="body"/>
          </p:nvPr>
        </p:nvSpPr>
        <p:spPr>
          <a:xfrm>
            <a:off x="204788" y="529828"/>
            <a:ext cx="8743950" cy="4064794"/>
          </a:xfrm>
          <a:prstGeom prst="rect">
            <a:avLst/>
          </a:prstGeom>
          <a:noFill/>
          <a:ln>
            <a:noFill/>
          </a:ln>
        </p:spPr>
        <p:txBody>
          <a:bodyPr anchorCtr="0" anchor="t" bIns="50400" lIns="100800" spcFirstLastPara="1" rIns="100800" wrap="square" tIns="50400">
            <a:noAutofit/>
          </a:bodyPr>
          <a:lstStyle>
            <a:lvl1pPr indent="-330200" lvl="0" marL="457200" algn="l">
              <a:spcBef>
                <a:spcPts val="320"/>
              </a:spcBef>
              <a:spcAft>
                <a:spcPts val="0"/>
              </a:spcAft>
              <a:buClr>
                <a:srgbClr val="4C4948"/>
              </a:buClr>
              <a:buSzPts val="1600"/>
              <a:buFont typeface="Meiryo"/>
              <a:buChar char="●"/>
              <a:defRPr sz="1600">
                <a:latin typeface="Meiryo"/>
                <a:ea typeface="Meiryo"/>
                <a:cs typeface="Meiryo"/>
                <a:sym typeface="Meiryo"/>
              </a:defRPr>
            </a:lvl1pPr>
            <a:lvl2pPr indent="-304800" lvl="1" marL="914400" algn="l">
              <a:spcBef>
                <a:spcPts val="240"/>
              </a:spcBef>
              <a:spcAft>
                <a:spcPts val="0"/>
              </a:spcAft>
              <a:buClr>
                <a:srgbClr val="4C4948"/>
              </a:buClr>
              <a:buSzPts val="1200"/>
              <a:buFont typeface="Meiryo"/>
              <a:buChar char="○"/>
              <a:defRPr sz="1200">
                <a:latin typeface="Meiryo"/>
                <a:ea typeface="Meiryo"/>
                <a:cs typeface="Meiryo"/>
                <a:sym typeface="Meiryo"/>
              </a:defRPr>
            </a:lvl2pPr>
            <a:lvl3pPr indent="-304800" lvl="2" marL="1371600" algn="l">
              <a:spcBef>
                <a:spcPts val="240"/>
              </a:spcBef>
              <a:spcAft>
                <a:spcPts val="0"/>
              </a:spcAft>
              <a:buClr>
                <a:srgbClr val="4C4948"/>
              </a:buClr>
              <a:buSzPts val="1200"/>
              <a:buFont typeface="Meiryo"/>
              <a:buChar char="■"/>
              <a:defRPr sz="1200">
                <a:latin typeface="Meiryo"/>
                <a:ea typeface="Meiryo"/>
                <a:cs typeface="Meiryo"/>
                <a:sym typeface="Meiryo"/>
              </a:defRPr>
            </a:lvl3pPr>
            <a:lvl4pPr indent="-292100" lvl="3" marL="1828800" algn="l">
              <a:spcBef>
                <a:spcPts val="200"/>
              </a:spcBef>
              <a:spcAft>
                <a:spcPts val="0"/>
              </a:spcAft>
              <a:buClr>
                <a:srgbClr val="4C4948"/>
              </a:buClr>
              <a:buSzPts val="1000"/>
              <a:buFont typeface="Meiryo"/>
              <a:buChar char="●"/>
              <a:defRPr sz="1000">
                <a:latin typeface="Meiryo"/>
                <a:ea typeface="Meiryo"/>
                <a:cs typeface="Meiryo"/>
                <a:sym typeface="Meiryo"/>
              </a:defRPr>
            </a:lvl4pPr>
            <a:lvl5pPr indent="-342900" lvl="4" marL="2286000" algn="l">
              <a:spcBef>
                <a:spcPts val="360"/>
              </a:spcBef>
              <a:spcAft>
                <a:spcPts val="0"/>
              </a:spcAft>
              <a:buClr>
                <a:srgbClr val="4C4948"/>
              </a:buClr>
              <a:buSzPts val="1800"/>
              <a:buChar char="○"/>
              <a:defRPr/>
            </a:lvl5pPr>
            <a:lvl6pPr indent="-342900" lvl="5" marL="2743200" algn="l">
              <a:lnSpc>
                <a:spcPct val="90000"/>
              </a:lnSpc>
              <a:spcBef>
                <a:spcPts val="454"/>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1600"/>
              </a:spcAft>
              <a:buClr>
                <a:schemeClr val="dk1"/>
              </a:buClr>
              <a:buSzPts val="1800"/>
              <a:buChar char="■"/>
              <a:defRPr/>
            </a:lvl9pPr>
          </a:lstStyle>
          <a:p/>
        </p:txBody>
      </p:sp>
      <p:sp>
        <p:nvSpPr>
          <p:cNvPr id="51" name="Google Shape;51;p11"/>
          <p:cNvSpPr txBox="1"/>
          <p:nvPr>
            <p:ph idx="12" type="sldNum"/>
          </p:nvPr>
        </p:nvSpPr>
        <p:spPr>
          <a:xfrm>
            <a:off x="6815138" y="4850606"/>
            <a:ext cx="2133600" cy="172641"/>
          </a:xfrm>
          <a:prstGeom prst="rect">
            <a:avLst/>
          </a:prstGeom>
          <a:noFill/>
          <a:ln>
            <a:noFill/>
          </a:ln>
        </p:spPr>
        <p:txBody>
          <a:bodyPr anchorCtr="0" anchor="t" bIns="50400" lIns="100800" spcFirstLastPara="1" rIns="100800" wrap="square" tIns="50400">
            <a:noAutofit/>
          </a:bodyPr>
          <a:lstStyle>
            <a:lvl1pPr indent="0" lvl="0" marL="0" marR="0" algn="r">
              <a:spcBef>
                <a:spcPts val="0"/>
              </a:spcBef>
              <a:spcAft>
                <a:spcPts val="0"/>
              </a:spcAft>
              <a:buNone/>
              <a:defRPr sz="1000">
                <a:solidFill>
                  <a:srgbClr val="4C4948"/>
                </a:solidFill>
                <a:latin typeface="Meiryo"/>
                <a:ea typeface="Meiryo"/>
                <a:cs typeface="Meiryo"/>
                <a:sym typeface="Meiryo"/>
              </a:defRPr>
            </a:lvl1pPr>
            <a:lvl2pPr indent="0" lvl="1" marL="0" marR="0" algn="r">
              <a:spcBef>
                <a:spcPts val="0"/>
              </a:spcBef>
              <a:spcAft>
                <a:spcPts val="0"/>
              </a:spcAft>
              <a:buNone/>
              <a:defRPr sz="1000">
                <a:solidFill>
                  <a:srgbClr val="4C4948"/>
                </a:solidFill>
                <a:latin typeface="Meiryo"/>
                <a:ea typeface="Meiryo"/>
                <a:cs typeface="Meiryo"/>
                <a:sym typeface="Meiryo"/>
              </a:defRPr>
            </a:lvl2pPr>
            <a:lvl3pPr indent="0" lvl="2" marL="0" marR="0" algn="r">
              <a:spcBef>
                <a:spcPts val="0"/>
              </a:spcBef>
              <a:spcAft>
                <a:spcPts val="0"/>
              </a:spcAft>
              <a:buNone/>
              <a:defRPr sz="1000">
                <a:solidFill>
                  <a:srgbClr val="4C4948"/>
                </a:solidFill>
                <a:latin typeface="Meiryo"/>
                <a:ea typeface="Meiryo"/>
                <a:cs typeface="Meiryo"/>
                <a:sym typeface="Meiryo"/>
              </a:defRPr>
            </a:lvl3pPr>
            <a:lvl4pPr indent="0" lvl="3" marL="0" marR="0" algn="r">
              <a:spcBef>
                <a:spcPts val="0"/>
              </a:spcBef>
              <a:spcAft>
                <a:spcPts val="0"/>
              </a:spcAft>
              <a:buNone/>
              <a:defRPr sz="1000">
                <a:solidFill>
                  <a:srgbClr val="4C4948"/>
                </a:solidFill>
                <a:latin typeface="Meiryo"/>
                <a:ea typeface="Meiryo"/>
                <a:cs typeface="Meiryo"/>
                <a:sym typeface="Meiryo"/>
              </a:defRPr>
            </a:lvl4pPr>
            <a:lvl5pPr indent="0" lvl="4" marL="0" marR="0" algn="r">
              <a:spcBef>
                <a:spcPts val="0"/>
              </a:spcBef>
              <a:spcAft>
                <a:spcPts val="0"/>
              </a:spcAft>
              <a:buNone/>
              <a:defRPr sz="1000">
                <a:solidFill>
                  <a:srgbClr val="4C4948"/>
                </a:solidFill>
                <a:latin typeface="Meiryo"/>
                <a:ea typeface="Meiryo"/>
                <a:cs typeface="Meiryo"/>
                <a:sym typeface="Meiryo"/>
              </a:defRPr>
            </a:lvl5pPr>
            <a:lvl6pPr indent="0" lvl="5" marL="0" marR="0" algn="r">
              <a:spcBef>
                <a:spcPts val="0"/>
              </a:spcBef>
              <a:spcAft>
                <a:spcPts val="0"/>
              </a:spcAft>
              <a:buNone/>
              <a:defRPr sz="1000">
                <a:solidFill>
                  <a:srgbClr val="4C4948"/>
                </a:solidFill>
                <a:latin typeface="Meiryo"/>
                <a:ea typeface="Meiryo"/>
                <a:cs typeface="Meiryo"/>
                <a:sym typeface="Meiryo"/>
              </a:defRPr>
            </a:lvl6pPr>
            <a:lvl7pPr indent="0" lvl="6" marL="0" marR="0" algn="r">
              <a:spcBef>
                <a:spcPts val="0"/>
              </a:spcBef>
              <a:spcAft>
                <a:spcPts val="0"/>
              </a:spcAft>
              <a:buNone/>
              <a:defRPr sz="1000">
                <a:solidFill>
                  <a:srgbClr val="4C4948"/>
                </a:solidFill>
                <a:latin typeface="Meiryo"/>
                <a:ea typeface="Meiryo"/>
                <a:cs typeface="Meiryo"/>
                <a:sym typeface="Meiryo"/>
              </a:defRPr>
            </a:lvl7pPr>
            <a:lvl8pPr indent="0" lvl="7" marL="0" marR="0" algn="r">
              <a:spcBef>
                <a:spcPts val="0"/>
              </a:spcBef>
              <a:spcAft>
                <a:spcPts val="0"/>
              </a:spcAft>
              <a:buNone/>
              <a:defRPr sz="1000">
                <a:solidFill>
                  <a:srgbClr val="4C4948"/>
                </a:solidFill>
                <a:latin typeface="Meiryo"/>
                <a:ea typeface="Meiryo"/>
                <a:cs typeface="Meiryo"/>
                <a:sym typeface="Meiryo"/>
              </a:defRPr>
            </a:lvl8pPr>
            <a:lvl9pPr indent="0" lvl="8" marL="0" marR="0" algn="r">
              <a:spcBef>
                <a:spcPts val="0"/>
              </a:spcBef>
              <a:spcAft>
                <a:spcPts val="0"/>
              </a:spcAft>
              <a:buNone/>
              <a:defRPr sz="1000">
                <a:solidFill>
                  <a:srgbClr val="4C4948"/>
                </a:solidFill>
                <a:latin typeface="Meiryo"/>
                <a:ea typeface="Meiryo"/>
                <a:cs typeface="Meiryo"/>
                <a:sym typeface="Meiryo"/>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1 1">
  <p:cSld name="TITLE_1_1">
    <p:spTree>
      <p:nvGrpSpPr>
        <p:cNvPr id="52" name="Shape 52"/>
        <p:cNvGrpSpPr/>
        <p:nvPr/>
      </p:nvGrpSpPr>
      <p:grpSpPr>
        <a:xfrm>
          <a:off x="0" y="0"/>
          <a:ext cx="0" cy="0"/>
          <a:chOff x="0" y="0"/>
          <a:chExt cx="0" cy="0"/>
        </a:xfrm>
      </p:grpSpPr>
      <p:sp>
        <p:nvSpPr>
          <p:cNvPr id="53" name="Google Shape;53;p12"/>
          <p:cNvSpPr txBox="1"/>
          <p:nvPr>
            <p:ph idx="12" type="sldNum"/>
          </p:nvPr>
        </p:nvSpPr>
        <p:spPr>
          <a:xfrm>
            <a:off x="8314658" y="460256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ja"/>
              <a:t>‹#›</a:t>
            </a:fld>
            <a:endParaRPr/>
          </a:p>
        </p:txBody>
      </p:sp>
      <p:sp>
        <p:nvSpPr>
          <p:cNvPr id="54" name="Google Shape;54;p12"/>
          <p:cNvSpPr txBox="1"/>
          <p:nvPr/>
        </p:nvSpPr>
        <p:spPr>
          <a:xfrm>
            <a:off x="285750" y="266700"/>
            <a:ext cx="4250700" cy="49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2"/>
          <p:cNvSpPr/>
          <p:nvPr/>
        </p:nvSpPr>
        <p:spPr>
          <a:xfrm>
            <a:off x="285750" y="343500"/>
            <a:ext cx="76200" cy="342300"/>
          </a:xfrm>
          <a:prstGeom prst="rect">
            <a:avLst/>
          </a:prstGeom>
          <a:solidFill>
            <a:srgbClr val="3D85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6" name="Google Shape;56;p12"/>
          <p:cNvCxnSpPr/>
          <p:nvPr/>
        </p:nvCxnSpPr>
        <p:spPr>
          <a:xfrm>
            <a:off x="285750" y="4555900"/>
            <a:ext cx="8577600" cy="0"/>
          </a:xfrm>
          <a:prstGeom prst="straightConnector1">
            <a:avLst/>
          </a:prstGeom>
          <a:noFill/>
          <a:ln cap="flat" cmpd="sng" w="9525">
            <a:solidFill>
              <a:schemeClr val="dk2"/>
            </a:solidFill>
            <a:prstDash val="solid"/>
            <a:round/>
            <a:headEnd len="med" w="med" type="none"/>
            <a:tailEnd len="med" w="med" type="none"/>
          </a:ln>
        </p:spPr>
      </p:cxnSp>
      <p:sp>
        <p:nvSpPr>
          <p:cNvPr id="57" name="Google Shape;57;p12"/>
          <p:cNvSpPr txBox="1"/>
          <p:nvPr>
            <p:ph type="title"/>
          </p:nvPr>
        </p:nvSpPr>
        <p:spPr>
          <a:xfrm>
            <a:off x="363575" y="266700"/>
            <a:ext cx="8499900" cy="4560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Font typeface="M PLUS 1p"/>
              <a:buNone/>
              <a:defRPr b="1" sz="1800">
                <a:latin typeface="M PLUS 1p"/>
                <a:ea typeface="M PLUS 1p"/>
                <a:cs typeface="M PLUS 1p"/>
                <a:sym typeface="M PLUS 1p"/>
              </a:defRPr>
            </a:lvl1pPr>
            <a:lvl2pPr lvl="1" rtl="0">
              <a:spcBef>
                <a:spcPts val="0"/>
              </a:spcBef>
              <a:spcAft>
                <a:spcPts val="0"/>
              </a:spcAft>
              <a:buSzPts val="1800"/>
              <a:buFont typeface="M PLUS 1p"/>
              <a:buNone/>
              <a:defRPr b="1" sz="1800">
                <a:latin typeface="M PLUS 1p"/>
                <a:ea typeface="M PLUS 1p"/>
                <a:cs typeface="M PLUS 1p"/>
                <a:sym typeface="M PLUS 1p"/>
              </a:defRPr>
            </a:lvl2pPr>
            <a:lvl3pPr lvl="2" rtl="0">
              <a:spcBef>
                <a:spcPts val="0"/>
              </a:spcBef>
              <a:spcAft>
                <a:spcPts val="0"/>
              </a:spcAft>
              <a:buSzPts val="1800"/>
              <a:buFont typeface="M PLUS 1p"/>
              <a:buNone/>
              <a:defRPr b="1" sz="1800">
                <a:latin typeface="M PLUS 1p"/>
                <a:ea typeface="M PLUS 1p"/>
                <a:cs typeface="M PLUS 1p"/>
                <a:sym typeface="M PLUS 1p"/>
              </a:defRPr>
            </a:lvl3pPr>
            <a:lvl4pPr lvl="3" rtl="0">
              <a:spcBef>
                <a:spcPts val="0"/>
              </a:spcBef>
              <a:spcAft>
                <a:spcPts val="0"/>
              </a:spcAft>
              <a:buSzPts val="1800"/>
              <a:buFont typeface="M PLUS 1p"/>
              <a:buNone/>
              <a:defRPr b="1" sz="1800">
                <a:latin typeface="M PLUS 1p"/>
                <a:ea typeface="M PLUS 1p"/>
                <a:cs typeface="M PLUS 1p"/>
                <a:sym typeface="M PLUS 1p"/>
              </a:defRPr>
            </a:lvl4pPr>
            <a:lvl5pPr lvl="4" rtl="0">
              <a:spcBef>
                <a:spcPts val="0"/>
              </a:spcBef>
              <a:spcAft>
                <a:spcPts val="0"/>
              </a:spcAft>
              <a:buSzPts val="1800"/>
              <a:buFont typeface="M PLUS 1p"/>
              <a:buNone/>
              <a:defRPr b="1" sz="1800">
                <a:latin typeface="M PLUS 1p"/>
                <a:ea typeface="M PLUS 1p"/>
                <a:cs typeface="M PLUS 1p"/>
                <a:sym typeface="M PLUS 1p"/>
              </a:defRPr>
            </a:lvl5pPr>
            <a:lvl6pPr lvl="5" rtl="0">
              <a:spcBef>
                <a:spcPts val="0"/>
              </a:spcBef>
              <a:spcAft>
                <a:spcPts val="0"/>
              </a:spcAft>
              <a:buSzPts val="1800"/>
              <a:buFont typeface="M PLUS 1p"/>
              <a:buNone/>
              <a:defRPr b="1" sz="1800">
                <a:latin typeface="M PLUS 1p"/>
                <a:ea typeface="M PLUS 1p"/>
                <a:cs typeface="M PLUS 1p"/>
                <a:sym typeface="M PLUS 1p"/>
              </a:defRPr>
            </a:lvl6pPr>
            <a:lvl7pPr lvl="6" rtl="0">
              <a:spcBef>
                <a:spcPts val="0"/>
              </a:spcBef>
              <a:spcAft>
                <a:spcPts val="0"/>
              </a:spcAft>
              <a:buSzPts val="1800"/>
              <a:buFont typeface="M PLUS 1p"/>
              <a:buNone/>
              <a:defRPr b="1" sz="1800">
                <a:latin typeface="M PLUS 1p"/>
                <a:ea typeface="M PLUS 1p"/>
                <a:cs typeface="M PLUS 1p"/>
                <a:sym typeface="M PLUS 1p"/>
              </a:defRPr>
            </a:lvl7pPr>
            <a:lvl8pPr lvl="7" rtl="0">
              <a:spcBef>
                <a:spcPts val="0"/>
              </a:spcBef>
              <a:spcAft>
                <a:spcPts val="0"/>
              </a:spcAft>
              <a:buSzPts val="1800"/>
              <a:buFont typeface="M PLUS 1p"/>
              <a:buNone/>
              <a:defRPr b="1" sz="1800">
                <a:latin typeface="M PLUS 1p"/>
                <a:ea typeface="M PLUS 1p"/>
                <a:cs typeface="M PLUS 1p"/>
                <a:sym typeface="M PLUS 1p"/>
              </a:defRPr>
            </a:lvl8pPr>
            <a:lvl9pPr lvl="8" rtl="0">
              <a:spcBef>
                <a:spcPts val="0"/>
              </a:spcBef>
              <a:spcAft>
                <a:spcPts val="0"/>
              </a:spcAft>
              <a:buSzPts val="1800"/>
              <a:buFont typeface="M PLUS 1p"/>
              <a:buNone/>
              <a:defRPr b="1" sz="1800">
                <a:latin typeface="M PLUS 1p"/>
                <a:ea typeface="M PLUS 1p"/>
                <a:cs typeface="M PLUS 1p"/>
                <a:sym typeface="M PLUS 1p"/>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2" name="Shape 62"/>
        <p:cNvGrpSpPr/>
        <p:nvPr/>
      </p:nvGrpSpPr>
      <p:grpSpPr>
        <a:xfrm>
          <a:off x="0" y="0"/>
          <a:ext cx="0" cy="0"/>
          <a:chOff x="0" y="0"/>
          <a:chExt cx="0" cy="0"/>
        </a:xfrm>
      </p:grpSpPr>
      <p:sp>
        <p:nvSpPr>
          <p:cNvPr id="63" name="Google Shape;63;p14"/>
          <p:cNvSpPr txBox="1"/>
          <p:nvPr>
            <p:ph idx="12" type="sldNum"/>
          </p:nvPr>
        </p:nvSpPr>
        <p:spPr>
          <a:xfrm>
            <a:off x="8314658" y="460256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ja"/>
              <a:t>‹#›</a:t>
            </a:fld>
            <a:endParaRPr/>
          </a:p>
        </p:txBody>
      </p:sp>
      <p:sp>
        <p:nvSpPr>
          <p:cNvPr id="64" name="Google Shape;64;p14"/>
          <p:cNvSpPr txBox="1"/>
          <p:nvPr/>
        </p:nvSpPr>
        <p:spPr>
          <a:xfrm>
            <a:off x="285750" y="266700"/>
            <a:ext cx="4250700" cy="49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4"/>
          <p:cNvSpPr/>
          <p:nvPr/>
        </p:nvSpPr>
        <p:spPr>
          <a:xfrm>
            <a:off x="285750" y="343500"/>
            <a:ext cx="76200" cy="342300"/>
          </a:xfrm>
          <a:prstGeom prst="rect">
            <a:avLst/>
          </a:prstGeom>
          <a:solidFill>
            <a:srgbClr val="3D85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6" name="Google Shape;66;p14"/>
          <p:cNvCxnSpPr/>
          <p:nvPr/>
        </p:nvCxnSpPr>
        <p:spPr>
          <a:xfrm>
            <a:off x="285750" y="4555900"/>
            <a:ext cx="8577600" cy="0"/>
          </a:xfrm>
          <a:prstGeom prst="straightConnector1">
            <a:avLst/>
          </a:prstGeom>
          <a:noFill/>
          <a:ln cap="flat" cmpd="sng" w="9525">
            <a:solidFill>
              <a:schemeClr val="dk2"/>
            </a:solidFill>
            <a:prstDash val="solid"/>
            <a:round/>
            <a:headEnd len="med" w="med" type="none"/>
            <a:tailEnd len="med" w="med" type="none"/>
          </a:ln>
        </p:spPr>
      </p:cxnSp>
      <p:sp>
        <p:nvSpPr>
          <p:cNvPr id="67" name="Google Shape;67;p14"/>
          <p:cNvSpPr txBox="1"/>
          <p:nvPr>
            <p:ph type="title"/>
          </p:nvPr>
        </p:nvSpPr>
        <p:spPr>
          <a:xfrm>
            <a:off x="363575" y="266700"/>
            <a:ext cx="8499900" cy="4560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Font typeface="M PLUS 1p"/>
              <a:buNone/>
              <a:defRPr b="1" sz="1800">
                <a:latin typeface="M PLUS 1p"/>
                <a:ea typeface="M PLUS 1p"/>
                <a:cs typeface="M PLUS 1p"/>
                <a:sym typeface="M PLUS 1p"/>
              </a:defRPr>
            </a:lvl1pPr>
            <a:lvl2pPr lvl="1" rtl="0">
              <a:spcBef>
                <a:spcPts val="0"/>
              </a:spcBef>
              <a:spcAft>
                <a:spcPts val="0"/>
              </a:spcAft>
              <a:buSzPts val="1800"/>
              <a:buFont typeface="M PLUS 1p"/>
              <a:buNone/>
              <a:defRPr b="1" sz="1800">
                <a:latin typeface="M PLUS 1p"/>
                <a:ea typeface="M PLUS 1p"/>
                <a:cs typeface="M PLUS 1p"/>
                <a:sym typeface="M PLUS 1p"/>
              </a:defRPr>
            </a:lvl2pPr>
            <a:lvl3pPr lvl="2" rtl="0">
              <a:spcBef>
                <a:spcPts val="0"/>
              </a:spcBef>
              <a:spcAft>
                <a:spcPts val="0"/>
              </a:spcAft>
              <a:buSzPts val="1800"/>
              <a:buFont typeface="M PLUS 1p"/>
              <a:buNone/>
              <a:defRPr b="1" sz="1800">
                <a:latin typeface="M PLUS 1p"/>
                <a:ea typeface="M PLUS 1p"/>
                <a:cs typeface="M PLUS 1p"/>
                <a:sym typeface="M PLUS 1p"/>
              </a:defRPr>
            </a:lvl3pPr>
            <a:lvl4pPr lvl="3" rtl="0">
              <a:spcBef>
                <a:spcPts val="0"/>
              </a:spcBef>
              <a:spcAft>
                <a:spcPts val="0"/>
              </a:spcAft>
              <a:buSzPts val="1800"/>
              <a:buFont typeface="M PLUS 1p"/>
              <a:buNone/>
              <a:defRPr b="1" sz="1800">
                <a:latin typeface="M PLUS 1p"/>
                <a:ea typeface="M PLUS 1p"/>
                <a:cs typeface="M PLUS 1p"/>
                <a:sym typeface="M PLUS 1p"/>
              </a:defRPr>
            </a:lvl4pPr>
            <a:lvl5pPr lvl="4" rtl="0">
              <a:spcBef>
                <a:spcPts val="0"/>
              </a:spcBef>
              <a:spcAft>
                <a:spcPts val="0"/>
              </a:spcAft>
              <a:buSzPts val="1800"/>
              <a:buFont typeface="M PLUS 1p"/>
              <a:buNone/>
              <a:defRPr b="1" sz="1800">
                <a:latin typeface="M PLUS 1p"/>
                <a:ea typeface="M PLUS 1p"/>
                <a:cs typeface="M PLUS 1p"/>
                <a:sym typeface="M PLUS 1p"/>
              </a:defRPr>
            </a:lvl5pPr>
            <a:lvl6pPr lvl="5" rtl="0">
              <a:spcBef>
                <a:spcPts val="0"/>
              </a:spcBef>
              <a:spcAft>
                <a:spcPts val="0"/>
              </a:spcAft>
              <a:buSzPts val="1800"/>
              <a:buFont typeface="M PLUS 1p"/>
              <a:buNone/>
              <a:defRPr b="1" sz="1800">
                <a:latin typeface="M PLUS 1p"/>
                <a:ea typeface="M PLUS 1p"/>
                <a:cs typeface="M PLUS 1p"/>
                <a:sym typeface="M PLUS 1p"/>
              </a:defRPr>
            </a:lvl6pPr>
            <a:lvl7pPr lvl="6" rtl="0">
              <a:spcBef>
                <a:spcPts val="0"/>
              </a:spcBef>
              <a:spcAft>
                <a:spcPts val="0"/>
              </a:spcAft>
              <a:buSzPts val="1800"/>
              <a:buFont typeface="M PLUS 1p"/>
              <a:buNone/>
              <a:defRPr b="1" sz="1800">
                <a:latin typeface="M PLUS 1p"/>
                <a:ea typeface="M PLUS 1p"/>
                <a:cs typeface="M PLUS 1p"/>
                <a:sym typeface="M PLUS 1p"/>
              </a:defRPr>
            </a:lvl7pPr>
            <a:lvl8pPr lvl="7" rtl="0">
              <a:spcBef>
                <a:spcPts val="0"/>
              </a:spcBef>
              <a:spcAft>
                <a:spcPts val="0"/>
              </a:spcAft>
              <a:buSzPts val="1800"/>
              <a:buFont typeface="M PLUS 1p"/>
              <a:buNone/>
              <a:defRPr b="1" sz="1800">
                <a:latin typeface="M PLUS 1p"/>
                <a:ea typeface="M PLUS 1p"/>
                <a:cs typeface="M PLUS 1p"/>
                <a:sym typeface="M PLUS 1p"/>
              </a:defRPr>
            </a:lvl8pPr>
            <a:lvl9pPr lvl="8" rtl="0">
              <a:spcBef>
                <a:spcPts val="0"/>
              </a:spcBef>
              <a:spcAft>
                <a:spcPts val="0"/>
              </a:spcAft>
              <a:buSzPts val="1800"/>
              <a:buFont typeface="M PLUS 1p"/>
              <a:buNone/>
              <a:defRPr b="1" sz="1800">
                <a:latin typeface="M PLUS 1p"/>
                <a:ea typeface="M PLUS 1p"/>
                <a:cs typeface="M PLUS 1p"/>
                <a:sym typeface="M PLUS 1p"/>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8" name="Shape 68"/>
        <p:cNvGrpSpPr/>
        <p:nvPr/>
      </p:nvGrpSpPr>
      <p:grpSpPr>
        <a:xfrm>
          <a:off x="0" y="0"/>
          <a:ext cx="0" cy="0"/>
          <a:chOff x="0" y="0"/>
          <a:chExt cx="0" cy="0"/>
        </a:xfrm>
      </p:grpSpPr>
      <p:sp>
        <p:nvSpPr>
          <p:cNvPr id="69" name="Google Shape;69;p15"/>
          <p:cNvSpPr txBox="1"/>
          <p:nvPr>
            <p:ph idx="12" type="sldNum"/>
          </p:nvPr>
        </p:nvSpPr>
        <p:spPr>
          <a:xfrm>
            <a:off x="8314658" y="460256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ja"/>
              <a:t>‹#›</a:t>
            </a:fld>
            <a:endParaRPr/>
          </a:p>
        </p:txBody>
      </p:sp>
      <p:cxnSp>
        <p:nvCxnSpPr>
          <p:cNvPr id="70" name="Google Shape;70;p15"/>
          <p:cNvCxnSpPr/>
          <p:nvPr/>
        </p:nvCxnSpPr>
        <p:spPr>
          <a:xfrm>
            <a:off x="285750" y="4555900"/>
            <a:ext cx="8577600" cy="0"/>
          </a:xfrm>
          <a:prstGeom prst="straightConnector1">
            <a:avLst/>
          </a:prstGeom>
          <a:noFill/>
          <a:ln cap="flat" cmpd="sng" w="9525">
            <a:solidFill>
              <a:schemeClr val="dk2"/>
            </a:solidFill>
            <a:prstDash val="solid"/>
            <a:round/>
            <a:headEnd len="med" w="med" type="none"/>
            <a:tailEnd len="med" w="med" type="none"/>
          </a:ln>
        </p:spPr>
      </p:cxnSp>
      <p:sp>
        <p:nvSpPr>
          <p:cNvPr id="71" name="Google Shape;71;p15"/>
          <p:cNvSpPr txBox="1"/>
          <p:nvPr>
            <p:ph type="title"/>
          </p:nvPr>
        </p:nvSpPr>
        <p:spPr>
          <a:xfrm>
            <a:off x="363900" y="2343750"/>
            <a:ext cx="8416200" cy="456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Font typeface="M PLUS 1p"/>
              <a:buNone/>
              <a:defRPr b="1">
                <a:latin typeface="M PLUS 1p"/>
                <a:ea typeface="M PLUS 1p"/>
                <a:cs typeface="M PLUS 1p"/>
                <a:sym typeface="M PLUS 1p"/>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空白 1">
  <p:cSld name="BLANK_1">
    <p:spTree>
      <p:nvGrpSpPr>
        <p:cNvPr id="72" name="Shape 72"/>
        <p:cNvGrpSpPr/>
        <p:nvPr/>
      </p:nvGrpSpPr>
      <p:grpSpPr>
        <a:xfrm>
          <a:off x="0" y="0"/>
          <a:ext cx="0" cy="0"/>
          <a:chOff x="0" y="0"/>
          <a:chExt cx="0" cy="0"/>
        </a:xfrm>
      </p:grpSpPr>
      <p:sp>
        <p:nvSpPr>
          <p:cNvPr id="73" name="Google Shape;73;p16"/>
          <p:cNvSpPr txBox="1"/>
          <p:nvPr>
            <p:ph type="title"/>
          </p:nvPr>
        </p:nvSpPr>
        <p:spPr>
          <a:xfrm>
            <a:off x="363900" y="2343750"/>
            <a:ext cx="8416200" cy="456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Font typeface="M PLUS 1p"/>
              <a:buNone/>
              <a:defRPr b="1">
                <a:latin typeface="M PLUS 1p"/>
                <a:ea typeface="M PLUS 1p"/>
                <a:cs typeface="M PLUS 1p"/>
                <a:sym typeface="M PLUS 1p"/>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4" name="Google Shape;74;p16"/>
          <p:cNvSpPr txBox="1"/>
          <p:nvPr>
            <p:ph idx="1" type="subTitle"/>
          </p:nvPr>
        </p:nvSpPr>
        <p:spPr>
          <a:xfrm>
            <a:off x="363900" y="2957000"/>
            <a:ext cx="8416200" cy="456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900"/>
              <a:buFont typeface="M PLUS 1p Medium"/>
              <a:buNone/>
              <a:defRPr sz="1900">
                <a:latin typeface="M PLUS 1p Medium"/>
                <a:ea typeface="M PLUS 1p Medium"/>
                <a:cs typeface="M PLUS 1p Medium"/>
                <a:sym typeface="M PLUS 1p Medium"/>
              </a:defRPr>
            </a:lvl1pPr>
            <a:lvl2pPr lvl="1" rtl="0" algn="ctr">
              <a:spcBef>
                <a:spcPts val="1600"/>
              </a:spcBef>
              <a:spcAft>
                <a:spcPts val="0"/>
              </a:spcAft>
              <a:buSzPts val="1500"/>
              <a:buFont typeface="M PLUS 1p Medium"/>
              <a:buNone/>
              <a:defRPr sz="1500">
                <a:latin typeface="M PLUS 1p Medium"/>
                <a:ea typeface="M PLUS 1p Medium"/>
                <a:cs typeface="M PLUS 1p Medium"/>
                <a:sym typeface="M PLUS 1p Medium"/>
              </a:defRPr>
            </a:lvl2pPr>
            <a:lvl3pPr lvl="2" rtl="0" algn="ctr">
              <a:spcBef>
                <a:spcPts val="1600"/>
              </a:spcBef>
              <a:spcAft>
                <a:spcPts val="0"/>
              </a:spcAft>
              <a:buSzPts val="1500"/>
              <a:buFont typeface="M PLUS 1p Medium"/>
              <a:buNone/>
              <a:defRPr sz="1500">
                <a:latin typeface="M PLUS 1p Medium"/>
                <a:ea typeface="M PLUS 1p Medium"/>
                <a:cs typeface="M PLUS 1p Medium"/>
                <a:sym typeface="M PLUS 1p Medium"/>
              </a:defRPr>
            </a:lvl3pPr>
            <a:lvl4pPr lvl="3" rtl="0" algn="ctr">
              <a:spcBef>
                <a:spcPts val="1600"/>
              </a:spcBef>
              <a:spcAft>
                <a:spcPts val="0"/>
              </a:spcAft>
              <a:buSzPts val="1500"/>
              <a:buFont typeface="M PLUS 1p Medium"/>
              <a:buNone/>
              <a:defRPr sz="1500">
                <a:latin typeface="M PLUS 1p Medium"/>
                <a:ea typeface="M PLUS 1p Medium"/>
                <a:cs typeface="M PLUS 1p Medium"/>
                <a:sym typeface="M PLUS 1p Medium"/>
              </a:defRPr>
            </a:lvl4pPr>
            <a:lvl5pPr lvl="4" rtl="0" algn="ctr">
              <a:spcBef>
                <a:spcPts val="1600"/>
              </a:spcBef>
              <a:spcAft>
                <a:spcPts val="0"/>
              </a:spcAft>
              <a:buSzPts val="1500"/>
              <a:buFont typeface="M PLUS 1p Medium"/>
              <a:buNone/>
              <a:defRPr sz="1500">
                <a:latin typeface="M PLUS 1p Medium"/>
                <a:ea typeface="M PLUS 1p Medium"/>
                <a:cs typeface="M PLUS 1p Medium"/>
                <a:sym typeface="M PLUS 1p Medium"/>
              </a:defRPr>
            </a:lvl5pPr>
            <a:lvl6pPr lvl="5" rtl="0" algn="ctr">
              <a:spcBef>
                <a:spcPts val="1600"/>
              </a:spcBef>
              <a:spcAft>
                <a:spcPts val="0"/>
              </a:spcAft>
              <a:buSzPts val="1500"/>
              <a:buFont typeface="M PLUS 1p Medium"/>
              <a:buNone/>
              <a:defRPr sz="1500">
                <a:latin typeface="M PLUS 1p Medium"/>
                <a:ea typeface="M PLUS 1p Medium"/>
                <a:cs typeface="M PLUS 1p Medium"/>
                <a:sym typeface="M PLUS 1p Medium"/>
              </a:defRPr>
            </a:lvl6pPr>
            <a:lvl7pPr lvl="6" rtl="0" algn="ctr">
              <a:spcBef>
                <a:spcPts val="1600"/>
              </a:spcBef>
              <a:spcAft>
                <a:spcPts val="0"/>
              </a:spcAft>
              <a:buSzPts val="1500"/>
              <a:buFont typeface="M PLUS 1p Medium"/>
              <a:buNone/>
              <a:defRPr sz="1500">
                <a:latin typeface="M PLUS 1p Medium"/>
                <a:ea typeface="M PLUS 1p Medium"/>
                <a:cs typeface="M PLUS 1p Medium"/>
                <a:sym typeface="M PLUS 1p Medium"/>
              </a:defRPr>
            </a:lvl7pPr>
            <a:lvl8pPr lvl="7" rtl="0" algn="ctr">
              <a:spcBef>
                <a:spcPts val="1600"/>
              </a:spcBef>
              <a:spcAft>
                <a:spcPts val="0"/>
              </a:spcAft>
              <a:buSzPts val="1500"/>
              <a:buFont typeface="M PLUS 1p Medium"/>
              <a:buNone/>
              <a:defRPr sz="1500">
                <a:latin typeface="M PLUS 1p Medium"/>
                <a:ea typeface="M PLUS 1p Medium"/>
                <a:cs typeface="M PLUS 1p Medium"/>
                <a:sym typeface="M PLUS 1p Medium"/>
              </a:defRPr>
            </a:lvl8pPr>
            <a:lvl9pPr lvl="8" rtl="0" algn="ctr">
              <a:spcBef>
                <a:spcPts val="1600"/>
              </a:spcBef>
              <a:spcAft>
                <a:spcPts val="1600"/>
              </a:spcAft>
              <a:buSzPts val="1500"/>
              <a:buFont typeface="M PLUS 1p Medium"/>
              <a:buNone/>
              <a:defRPr sz="1500">
                <a:latin typeface="M PLUS 1p Medium"/>
                <a:ea typeface="M PLUS 1p Medium"/>
                <a:cs typeface="M PLUS 1p Medium"/>
                <a:sym typeface="M PLUS 1p Medium"/>
              </a:defRPr>
            </a:lvl9pPr>
          </a:lstStyle>
          <a:p/>
        </p:txBody>
      </p:sp>
      <p:sp>
        <p:nvSpPr>
          <p:cNvPr id="75" name="Google Shape;75;p16"/>
          <p:cNvSpPr txBox="1"/>
          <p:nvPr>
            <p:ph idx="12" type="sldNum"/>
          </p:nvPr>
        </p:nvSpPr>
        <p:spPr>
          <a:xfrm>
            <a:off x="8314658" y="460256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ja"/>
              <a:t>‹#›</a:t>
            </a:fld>
            <a:endParaRPr/>
          </a:p>
        </p:txBody>
      </p:sp>
      <p:cxnSp>
        <p:nvCxnSpPr>
          <p:cNvPr id="76" name="Google Shape;76;p16"/>
          <p:cNvCxnSpPr/>
          <p:nvPr/>
        </p:nvCxnSpPr>
        <p:spPr>
          <a:xfrm>
            <a:off x="285750" y="4555900"/>
            <a:ext cx="8577600" cy="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カスタム レイアウト 1">
  <p:cSld name="CUSTOM">
    <p:spTree>
      <p:nvGrpSpPr>
        <p:cNvPr id="77" name="Shape 77"/>
        <p:cNvGrpSpPr/>
        <p:nvPr/>
      </p:nvGrpSpPr>
      <p:grpSpPr>
        <a:xfrm>
          <a:off x="0" y="0"/>
          <a:ext cx="0" cy="0"/>
          <a:chOff x="0" y="0"/>
          <a:chExt cx="0" cy="0"/>
        </a:xfrm>
      </p:grpSpPr>
      <p:sp>
        <p:nvSpPr>
          <p:cNvPr id="78" name="Google Shape;78;p17"/>
          <p:cNvSpPr txBox="1"/>
          <p:nvPr>
            <p:ph type="title"/>
          </p:nvPr>
        </p:nvSpPr>
        <p:spPr>
          <a:xfrm>
            <a:off x="363900" y="2343750"/>
            <a:ext cx="8416200" cy="456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Font typeface="M PLUS 1p"/>
              <a:buNone/>
              <a:defRPr b="1">
                <a:latin typeface="M PLUS 1p"/>
                <a:ea typeface="M PLUS 1p"/>
                <a:cs typeface="M PLUS 1p"/>
                <a:sym typeface="M PLUS 1p"/>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9" name="Google Shape;79;p17"/>
          <p:cNvSpPr txBox="1"/>
          <p:nvPr>
            <p:ph idx="1" type="subTitle"/>
          </p:nvPr>
        </p:nvSpPr>
        <p:spPr>
          <a:xfrm>
            <a:off x="363900" y="2957000"/>
            <a:ext cx="8416200" cy="456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900"/>
              <a:buFont typeface="M PLUS 1p Medium"/>
              <a:buNone/>
              <a:defRPr sz="1900">
                <a:latin typeface="M PLUS 1p Medium"/>
                <a:ea typeface="M PLUS 1p Medium"/>
                <a:cs typeface="M PLUS 1p Medium"/>
                <a:sym typeface="M PLUS 1p Medium"/>
              </a:defRPr>
            </a:lvl1pPr>
            <a:lvl2pPr lvl="1" rtl="0" algn="ctr">
              <a:spcBef>
                <a:spcPts val="1600"/>
              </a:spcBef>
              <a:spcAft>
                <a:spcPts val="0"/>
              </a:spcAft>
              <a:buSzPts val="1500"/>
              <a:buFont typeface="M PLUS 1p Medium"/>
              <a:buNone/>
              <a:defRPr sz="1500">
                <a:latin typeface="M PLUS 1p Medium"/>
                <a:ea typeface="M PLUS 1p Medium"/>
                <a:cs typeface="M PLUS 1p Medium"/>
                <a:sym typeface="M PLUS 1p Medium"/>
              </a:defRPr>
            </a:lvl2pPr>
            <a:lvl3pPr lvl="2" rtl="0" algn="ctr">
              <a:spcBef>
                <a:spcPts val="1600"/>
              </a:spcBef>
              <a:spcAft>
                <a:spcPts val="0"/>
              </a:spcAft>
              <a:buSzPts val="1500"/>
              <a:buFont typeface="M PLUS 1p Medium"/>
              <a:buNone/>
              <a:defRPr sz="1500">
                <a:latin typeface="M PLUS 1p Medium"/>
                <a:ea typeface="M PLUS 1p Medium"/>
                <a:cs typeface="M PLUS 1p Medium"/>
                <a:sym typeface="M PLUS 1p Medium"/>
              </a:defRPr>
            </a:lvl3pPr>
            <a:lvl4pPr lvl="3" rtl="0" algn="ctr">
              <a:spcBef>
                <a:spcPts val="1600"/>
              </a:spcBef>
              <a:spcAft>
                <a:spcPts val="0"/>
              </a:spcAft>
              <a:buSzPts val="1500"/>
              <a:buFont typeface="M PLUS 1p Medium"/>
              <a:buNone/>
              <a:defRPr sz="1500">
                <a:latin typeface="M PLUS 1p Medium"/>
                <a:ea typeface="M PLUS 1p Medium"/>
                <a:cs typeface="M PLUS 1p Medium"/>
                <a:sym typeface="M PLUS 1p Medium"/>
              </a:defRPr>
            </a:lvl4pPr>
            <a:lvl5pPr lvl="4" rtl="0" algn="ctr">
              <a:spcBef>
                <a:spcPts val="1600"/>
              </a:spcBef>
              <a:spcAft>
                <a:spcPts val="0"/>
              </a:spcAft>
              <a:buSzPts val="1500"/>
              <a:buFont typeface="M PLUS 1p Medium"/>
              <a:buNone/>
              <a:defRPr sz="1500">
                <a:latin typeface="M PLUS 1p Medium"/>
                <a:ea typeface="M PLUS 1p Medium"/>
                <a:cs typeface="M PLUS 1p Medium"/>
                <a:sym typeface="M PLUS 1p Medium"/>
              </a:defRPr>
            </a:lvl5pPr>
            <a:lvl6pPr lvl="5" rtl="0" algn="ctr">
              <a:spcBef>
                <a:spcPts val="1600"/>
              </a:spcBef>
              <a:spcAft>
                <a:spcPts val="0"/>
              </a:spcAft>
              <a:buSzPts val="1500"/>
              <a:buFont typeface="M PLUS 1p Medium"/>
              <a:buNone/>
              <a:defRPr sz="1500">
                <a:latin typeface="M PLUS 1p Medium"/>
                <a:ea typeface="M PLUS 1p Medium"/>
                <a:cs typeface="M PLUS 1p Medium"/>
                <a:sym typeface="M PLUS 1p Medium"/>
              </a:defRPr>
            </a:lvl6pPr>
            <a:lvl7pPr lvl="6" rtl="0" algn="ctr">
              <a:spcBef>
                <a:spcPts val="1600"/>
              </a:spcBef>
              <a:spcAft>
                <a:spcPts val="0"/>
              </a:spcAft>
              <a:buSzPts val="1500"/>
              <a:buFont typeface="M PLUS 1p Medium"/>
              <a:buNone/>
              <a:defRPr sz="1500">
                <a:latin typeface="M PLUS 1p Medium"/>
                <a:ea typeface="M PLUS 1p Medium"/>
                <a:cs typeface="M PLUS 1p Medium"/>
                <a:sym typeface="M PLUS 1p Medium"/>
              </a:defRPr>
            </a:lvl7pPr>
            <a:lvl8pPr lvl="7" rtl="0" algn="ctr">
              <a:spcBef>
                <a:spcPts val="1600"/>
              </a:spcBef>
              <a:spcAft>
                <a:spcPts val="0"/>
              </a:spcAft>
              <a:buSzPts val="1500"/>
              <a:buFont typeface="M PLUS 1p Medium"/>
              <a:buNone/>
              <a:defRPr sz="1500">
                <a:latin typeface="M PLUS 1p Medium"/>
                <a:ea typeface="M PLUS 1p Medium"/>
                <a:cs typeface="M PLUS 1p Medium"/>
                <a:sym typeface="M PLUS 1p Medium"/>
              </a:defRPr>
            </a:lvl8pPr>
            <a:lvl9pPr lvl="8" rtl="0" algn="ctr">
              <a:spcBef>
                <a:spcPts val="1600"/>
              </a:spcBef>
              <a:spcAft>
                <a:spcPts val="1600"/>
              </a:spcAft>
              <a:buSzPts val="1500"/>
              <a:buFont typeface="M PLUS 1p Medium"/>
              <a:buNone/>
              <a:defRPr sz="1500">
                <a:latin typeface="M PLUS 1p Medium"/>
                <a:ea typeface="M PLUS 1p Medium"/>
                <a:cs typeface="M PLUS 1p Medium"/>
                <a:sym typeface="M PLUS 1p Medium"/>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1">
  <p:cSld name="TITLE_1">
    <p:spTree>
      <p:nvGrpSpPr>
        <p:cNvPr id="80" name="Shape 80"/>
        <p:cNvGrpSpPr/>
        <p:nvPr/>
      </p:nvGrpSpPr>
      <p:grpSpPr>
        <a:xfrm>
          <a:off x="0" y="0"/>
          <a:ext cx="0" cy="0"/>
          <a:chOff x="0" y="0"/>
          <a:chExt cx="0" cy="0"/>
        </a:xfrm>
      </p:grpSpPr>
      <p:sp>
        <p:nvSpPr>
          <p:cNvPr id="81" name="Google Shape;81;p18"/>
          <p:cNvSpPr txBox="1"/>
          <p:nvPr>
            <p:ph idx="12" type="sldNum"/>
          </p:nvPr>
        </p:nvSpPr>
        <p:spPr>
          <a:xfrm>
            <a:off x="8314658" y="460256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ja"/>
              <a:t>‹#›</a:t>
            </a:fld>
            <a:endParaRPr/>
          </a:p>
        </p:txBody>
      </p:sp>
      <p:cxnSp>
        <p:nvCxnSpPr>
          <p:cNvPr id="82" name="Google Shape;82;p18"/>
          <p:cNvCxnSpPr/>
          <p:nvPr/>
        </p:nvCxnSpPr>
        <p:spPr>
          <a:xfrm>
            <a:off x="285750" y="4555900"/>
            <a:ext cx="8577600" cy="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2">
  <p:cSld name="TITLE_2">
    <p:spTree>
      <p:nvGrpSpPr>
        <p:cNvPr id="83" name="Shape 83"/>
        <p:cNvGrpSpPr/>
        <p:nvPr/>
      </p:nvGrpSpPr>
      <p:grpSpPr>
        <a:xfrm>
          <a:off x="0" y="0"/>
          <a:ext cx="0" cy="0"/>
          <a:chOff x="0" y="0"/>
          <a:chExt cx="0" cy="0"/>
        </a:xfrm>
      </p:grpSpPr>
      <p:sp>
        <p:nvSpPr>
          <p:cNvPr id="84" name="Google Shape;84;p19"/>
          <p:cNvSpPr txBox="1"/>
          <p:nvPr>
            <p:ph idx="12" type="sldNum"/>
          </p:nvPr>
        </p:nvSpPr>
        <p:spPr>
          <a:xfrm>
            <a:off x="8314658" y="460256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ja"/>
              <a:t>‹#›</a:t>
            </a:fld>
            <a:endParaRPr/>
          </a:p>
        </p:txBody>
      </p:sp>
      <p:cxnSp>
        <p:nvCxnSpPr>
          <p:cNvPr id="85" name="Google Shape;85;p19"/>
          <p:cNvCxnSpPr/>
          <p:nvPr/>
        </p:nvCxnSpPr>
        <p:spPr>
          <a:xfrm>
            <a:off x="285750" y="4555900"/>
            <a:ext cx="8577600" cy="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3">
  <p:cSld name="TITLE_3">
    <p:spTree>
      <p:nvGrpSpPr>
        <p:cNvPr id="86" name="Shape 86"/>
        <p:cNvGrpSpPr/>
        <p:nvPr/>
      </p:nvGrpSpPr>
      <p:grpSpPr>
        <a:xfrm>
          <a:off x="0" y="0"/>
          <a:ext cx="0" cy="0"/>
          <a:chOff x="0" y="0"/>
          <a:chExt cx="0" cy="0"/>
        </a:xfrm>
      </p:grpSpPr>
      <p:sp>
        <p:nvSpPr>
          <p:cNvPr id="87" name="Google Shape;87;p20"/>
          <p:cNvSpPr txBox="1"/>
          <p:nvPr>
            <p:ph idx="12" type="sldNum"/>
          </p:nvPr>
        </p:nvSpPr>
        <p:spPr>
          <a:xfrm>
            <a:off x="8314658" y="460256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ja"/>
              <a:t>‹#›</a:t>
            </a:fld>
            <a:endParaRPr/>
          </a:p>
        </p:txBody>
      </p:sp>
      <p:cxnSp>
        <p:nvCxnSpPr>
          <p:cNvPr id="88" name="Google Shape;88;p20"/>
          <p:cNvCxnSpPr/>
          <p:nvPr/>
        </p:nvCxnSpPr>
        <p:spPr>
          <a:xfrm>
            <a:off x="285750" y="4555900"/>
            <a:ext cx="8577600" cy="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4">
  <p:cSld name="TITLE_4">
    <p:spTree>
      <p:nvGrpSpPr>
        <p:cNvPr id="89" name="Shape 89"/>
        <p:cNvGrpSpPr/>
        <p:nvPr/>
      </p:nvGrpSpPr>
      <p:grpSpPr>
        <a:xfrm>
          <a:off x="0" y="0"/>
          <a:ext cx="0" cy="0"/>
          <a:chOff x="0" y="0"/>
          <a:chExt cx="0" cy="0"/>
        </a:xfrm>
      </p:grpSpPr>
      <p:sp>
        <p:nvSpPr>
          <p:cNvPr id="90" name="Google Shape;90;p21"/>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Clr>
                <a:schemeClr val="dk1"/>
              </a:buClr>
              <a:buSzPts val="4500"/>
              <a:buFont typeface="Arial"/>
              <a:buNone/>
              <a:defRPr sz="4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1" name="Google Shape;91;p21"/>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Autofit/>
          </a:bodyPr>
          <a:lstStyle>
            <a:lvl1pPr lvl="0" rtl="0" algn="ctr">
              <a:lnSpc>
                <a:spcPct val="90000"/>
              </a:lnSpc>
              <a:spcBef>
                <a:spcPts val="800"/>
              </a:spcBef>
              <a:spcAft>
                <a:spcPts val="0"/>
              </a:spcAft>
              <a:buClr>
                <a:schemeClr val="dk1"/>
              </a:buClr>
              <a:buSzPts val="1800"/>
              <a:buNone/>
              <a:defRPr sz="1800"/>
            </a:lvl1pPr>
            <a:lvl2pPr lvl="1" rtl="0" algn="ctr">
              <a:lnSpc>
                <a:spcPct val="90000"/>
              </a:lnSpc>
              <a:spcBef>
                <a:spcPts val="1600"/>
              </a:spcBef>
              <a:spcAft>
                <a:spcPts val="0"/>
              </a:spcAft>
              <a:buClr>
                <a:schemeClr val="dk1"/>
              </a:buClr>
              <a:buSzPts val="1500"/>
              <a:buNone/>
              <a:defRPr sz="1500"/>
            </a:lvl2pPr>
            <a:lvl3pPr lvl="2" rtl="0" algn="ctr">
              <a:lnSpc>
                <a:spcPct val="90000"/>
              </a:lnSpc>
              <a:spcBef>
                <a:spcPts val="1600"/>
              </a:spcBef>
              <a:spcAft>
                <a:spcPts val="0"/>
              </a:spcAft>
              <a:buClr>
                <a:schemeClr val="dk1"/>
              </a:buClr>
              <a:buSzPts val="1400"/>
              <a:buNone/>
              <a:defRPr sz="1400"/>
            </a:lvl3pPr>
            <a:lvl4pPr lvl="3" rtl="0" algn="ctr">
              <a:lnSpc>
                <a:spcPct val="90000"/>
              </a:lnSpc>
              <a:spcBef>
                <a:spcPts val="1600"/>
              </a:spcBef>
              <a:spcAft>
                <a:spcPts val="0"/>
              </a:spcAft>
              <a:buClr>
                <a:schemeClr val="dk1"/>
              </a:buClr>
              <a:buSzPts val="1200"/>
              <a:buNone/>
              <a:defRPr sz="1200"/>
            </a:lvl4pPr>
            <a:lvl5pPr lvl="4" rtl="0" algn="ctr">
              <a:lnSpc>
                <a:spcPct val="90000"/>
              </a:lnSpc>
              <a:spcBef>
                <a:spcPts val="1600"/>
              </a:spcBef>
              <a:spcAft>
                <a:spcPts val="0"/>
              </a:spcAft>
              <a:buClr>
                <a:schemeClr val="dk1"/>
              </a:buClr>
              <a:buSzPts val="1200"/>
              <a:buNone/>
              <a:defRPr sz="1200"/>
            </a:lvl5pPr>
            <a:lvl6pPr lvl="5" rtl="0" algn="ctr">
              <a:lnSpc>
                <a:spcPct val="90000"/>
              </a:lnSpc>
              <a:spcBef>
                <a:spcPts val="1600"/>
              </a:spcBef>
              <a:spcAft>
                <a:spcPts val="0"/>
              </a:spcAft>
              <a:buClr>
                <a:schemeClr val="dk1"/>
              </a:buClr>
              <a:buSzPts val="1200"/>
              <a:buNone/>
              <a:defRPr sz="1200"/>
            </a:lvl6pPr>
            <a:lvl7pPr lvl="6" rtl="0" algn="ctr">
              <a:lnSpc>
                <a:spcPct val="90000"/>
              </a:lnSpc>
              <a:spcBef>
                <a:spcPts val="1600"/>
              </a:spcBef>
              <a:spcAft>
                <a:spcPts val="0"/>
              </a:spcAft>
              <a:buClr>
                <a:schemeClr val="dk1"/>
              </a:buClr>
              <a:buSzPts val="1200"/>
              <a:buNone/>
              <a:defRPr sz="1200"/>
            </a:lvl7pPr>
            <a:lvl8pPr lvl="7" rtl="0" algn="ctr">
              <a:lnSpc>
                <a:spcPct val="90000"/>
              </a:lnSpc>
              <a:spcBef>
                <a:spcPts val="1600"/>
              </a:spcBef>
              <a:spcAft>
                <a:spcPts val="0"/>
              </a:spcAft>
              <a:buClr>
                <a:schemeClr val="dk1"/>
              </a:buClr>
              <a:buSzPts val="1200"/>
              <a:buNone/>
              <a:defRPr sz="1200"/>
            </a:lvl8pPr>
            <a:lvl9pPr lvl="8" rtl="0" algn="ctr">
              <a:lnSpc>
                <a:spcPct val="90000"/>
              </a:lnSpc>
              <a:spcBef>
                <a:spcPts val="1600"/>
              </a:spcBef>
              <a:spcAft>
                <a:spcPts val="1600"/>
              </a:spcAft>
              <a:buClr>
                <a:schemeClr val="dk1"/>
              </a:buClr>
              <a:buSzPts val="1200"/>
              <a:buNone/>
              <a:defRPr sz="1200"/>
            </a:lvl9pPr>
          </a:lstStyle>
          <a:p/>
        </p:txBody>
      </p:sp>
      <p:sp>
        <p:nvSpPr>
          <p:cNvPr id="92" name="Google Shape;92;p2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3" name="Google Shape;93;p2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4" name="Google Shape;94;p2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3"/>
          <p:cNvSpPr txBox="1"/>
          <p:nvPr>
            <p:ph idx="12" type="sldNum"/>
          </p:nvPr>
        </p:nvSpPr>
        <p:spPr>
          <a:xfrm>
            <a:off x="8314658" y="460256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ja"/>
              <a:t>‹#›</a:t>
            </a:fld>
            <a:endParaRPr/>
          </a:p>
        </p:txBody>
      </p:sp>
      <p:cxnSp>
        <p:nvCxnSpPr>
          <p:cNvPr id="17" name="Google Shape;17;p3"/>
          <p:cNvCxnSpPr/>
          <p:nvPr/>
        </p:nvCxnSpPr>
        <p:spPr>
          <a:xfrm>
            <a:off x="285750" y="4555900"/>
            <a:ext cx="8577600" cy="0"/>
          </a:xfrm>
          <a:prstGeom prst="straightConnector1">
            <a:avLst/>
          </a:prstGeom>
          <a:noFill/>
          <a:ln cap="flat" cmpd="sng" w="9525">
            <a:solidFill>
              <a:schemeClr val="dk2"/>
            </a:solidFill>
            <a:prstDash val="solid"/>
            <a:round/>
            <a:headEnd len="med" w="med" type="none"/>
            <a:tailEnd len="med" w="med" type="none"/>
          </a:ln>
        </p:spPr>
      </p:cxnSp>
      <p:sp>
        <p:nvSpPr>
          <p:cNvPr id="18" name="Google Shape;18;p3"/>
          <p:cNvSpPr txBox="1"/>
          <p:nvPr>
            <p:ph type="title"/>
          </p:nvPr>
        </p:nvSpPr>
        <p:spPr>
          <a:xfrm>
            <a:off x="363900" y="2343750"/>
            <a:ext cx="8416200" cy="456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Font typeface="M PLUS 1p"/>
              <a:buNone/>
              <a:defRPr b="1">
                <a:latin typeface="M PLUS 1p"/>
                <a:ea typeface="M PLUS 1p"/>
                <a:cs typeface="M PLUS 1p"/>
                <a:sym typeface="M PLUS 1p"/>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5">
  <p:cSld name="TITLE_5">
    <p:spTree>
      <p:nvGrpSpPr>
        <p:cNvPr id="95" name="Shape 95"/>
        <p:cNvGrpSpPr/>
        <p:nvPr/>
      </p:nvGrpSpPr>
      <p:grpSpPr>
        <a:xfrm>
          <a:off x="0" y="0"/>
          <a:ext cx="0" cy="0"/>
          <a:chOff x="0" y="0"/>
          <a:chExt cx="0" cy="0"/>
        </a:xfrm>
      </p:grpSpPr>
      <p:sp>
        <p:nvSpPr>
          <p:cNvPr id="96" name="Google Shape;96;p22"/>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Clr>
                <a:schemeClr val="dk1"/>
              </a:buClr>
              <a:buSzPts val="4500"/>
              <a:buFont typeface="Arial"/>
              <a:buNone/>
              <a:defRPr sz="4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7" name="Google Shape;97;p22"/>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Autofit/>
          </a:bodyPr>
          <a:lstStyle>
            <a:lvl1pPr lvl="0" rtl="0" algn="ctr">
              <a:lnSpc>
                <a:spcPct val="90000"/>
              </a:lnSpc>
              <a:spcBef>
                <a:spcPts val="800"/>
              </a:spcBef>
              <a:spcAft>
                <a:spcPts val="0"/>
              </a:spcAft>
              <a:buClr>
                <a:schemeClr val="dk1"/>
              </a:buClr>
              <a:buSzPts val="1800"/>
              <a:buNone/>
              <a:defRPr sz="1800"/>
            </a:lvl1pPr>
            <a:lvl2pPr lvl="1" rtl="0" algn="ctr">
              <a:lnSpc>
                <a:spcPct val="90000"/>
              </a:lnSpc>
              <a:spcBef>
                <a:spcPts val="1600"/>
              </a:spcBef>
              <a:spcAft>
                <a:spcPts val="0"/>
              </a:spcAft>
              <a:buClr>
                <a:schemeClr val="dk1"/>
              </a:buClr>
              <a:buSzPts val="1500"/>
              <a:buNone/>
              <a:defRPr sz="1500"/>
            </a:lvl2pPr>
            <a:lvl3pPr lvl="2" rtl="0" algn="ctr">
              <a:lnSpc>
                <a:spcPct val="90000"/>
              </a:lnSpc>
              <a:spcBef>
                <a:spcPts val="1600"/>
              </a:spcBef>
              <a:spcAft>
                <a:spcPts val="0"/>
              </a:spcAft>
              <a:buClr>
                <a:schemeClr val="dk1"/>
              </a:buClr>
              <a:buSzPts val="1400"/>
              <a:buNone/>
              <a:defRPr sz="1400"/>
            </a:lvl3pPr>
            <a:lvl4pPr lvl="3" rtl="0" algn="ctr">
              <a:lnSpc>
                <a:spcPct val="90000"/>
              </a:lnSpc>
              <a:spcBef>
                <a:spcPts val="1600"/>
              </a:spcBef>
              <a:spcAft>
                <a:spcPts val="0"/>
              </a:spcAft>
              <a:buClr>
                <a:schemeClr val="dk1"/>
              </a:buClr>
              <a:buSzPts val="1200"/>
              <a:buNone/>
              <a:defRPr sz="1200"/>
            </a:lvl4pPr>
            <a:lvl5pPr lvl="4" rtl="0" algn="ctr">
              <a:lnSpc>
                <a:spcPct val="90000"/>
              </a:lnSpc>
              <a:spcBef>
                <a:spcPts val="1600"/>
              </a:spcBef>
              <a:spcAft>
                <a:spcPts val="0"/>
              </a:spcAft>
              <a:buClr>
                <a:schemeClr val="dk1"/>
              </a:buClr>
              <a:buSzPts val="1200"/>
              <a:buNone/>
              <a:defRPr sz="1200"/>
            </a:lvl5pPr>
            <a:lvl6pPr lvl="5" rtl="0" algn="ctr">
              <a:lnSpc>
                <a:spcPct val="90000"/>
              </a:lnSpc>
              <a:spcBef>
                <a:spcPts val="1600"/>
              </a:spcBef>
              <a:spcAft>
                <a:spcPts val="0"/>
              </a:spcAft>
              <a:buClr>
                <a:schemeClr val="dk1"/>
              </a:buClr>
              <a:buSzPts val="1200"/>
              <a:buNone/>
              <a:defRPr sz="1200"/>
            </a:lvl6pPr>
            <a:lvl7pPr lvl="6" rtl="0" algn="ctr">
              <a:lnSpc>
                <a:spcPct val="90000"/>
              </a:lnSpc>
              <a:spcBef>
                <a:spcPts val="1600"/>
              </a:spcBef>
              <a:spcAft>
                <a:spcPts val="0"/>
              </a:spcAft>
              <a:buClr>
                <a:schemeClr val="dk1"/>
              </a:buClr>
              <a:buSzPts val="1200"/>
              <a:buNone/>
              <a:defRPr sz="1200"/>
            </a:lvl7pPr>
            <a:lvl8pPr lvl="7" rtl="0" algn="ctr">
              <a:lnSpc>
                <a:spcPct val="90000"/>
              </a:lnSpc>
              <a:spcBef>
                <a:spcPts val="1600"/>
              </a:spcBef>
              <a:spcAft>
                <a:spcPts val="0"/>
              </a:spcAft>
              <a:buClr>
                <a:schemeClr val="dk1"/>
              </a:buClr>
              <a:buSzPts val="1200"/>
              <a:buNone/>
              <a:defRPr sz="1200"/>
            </a:lvl8pPr>
            <a:lvl9pPr lvl="8" rtl="0" algn="ctr">
              <a:lnSpc>
                <a:spcPct val="90000"/>
              </a:lnSpc>
              <a:spcBef>
                <a:spcPts val="1600"/>
              </a:spcBef>
              <a:spcAft>
                <a:spcPts val="1600"/>
              </a:spcAft>
              <a:buClr>
                <a:schemeClr val="dk1"/>
              </a:buClr>
              <a:buSzPts val="1200"/>
              <a:buNone/>
              <a:defRPr sz="1200"/>
            </a:lvl9pPr>
          </a:lstStyle>
          <a:p/>
        </p:txBody>
      </p:sp>
      <p:sp>
        <p:nvSpPr>
          <p:cNvPr id="98" name="Google Shape;98;p2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9" name="Google Shape;99;p2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0" name="Google Shape;100;p2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とコンテンツ" type="obj">
  <p:cSld name="OBJECT">
    <p:spTree>
      <p:nvGrpSpPr>
        <p:cNvPr id="101" name="Shape 101"/>
        <p:cNvGrpSpPr/>
        <p:nvPr/>
      </p:nvGrpSpPr>
      <p:grpSpPr>
        <a:xfrm>
          <a:off x="0" y="0"/>
          <a:ext cx="0" cy="0"/>
          <a:chOff x="0" y="0"/>
          <a:chExt cx="0" cy="0"/>
        </a:xfrm>
      </p:grpSpPr>
      <p:sp>
        <p:nvSpPr>
          <p:cNvPr id="102" name="Google Shape;102;p23"/>
          <p:cNvSpPr txBox="1"/>
          <p:nvPr>
            <p:ph type="title"/>
          </p:nvPr>
        </p:nvSpPr>
        <p:spPr>
          <a:xfrm>
            <a:off x="204788" y="155972"/>
            <a:ext cx="8743800" cy="241800"/>
          </a:xfrm>
          <a:prstGeom prst="rect">
            <a:avLst/>
          </a:prstGeom>
          <a:noFill/>
          <a:ln>
            <a:noFill/>
          </a:ln>
        </p:spPr>
        <p:txBody>
          <a:bodyPr anchorCtr="0" anchor="ctr" bIns="50400" lIns="100800" spcFirstLastPara="1" rIns="100800" wrap="square" tIns="50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103" name="Google Shape;103;p23"/>
          <p:cNvSpPr txBox="1"/>
          <p:nvPr>
            <p:ph idx="1" type="body"/>
          </p:nvPr>
        </p:nvSpPr>
        <p:spPr>
          <a:xfrm>
            <a:off x="204788" y="529828"/>
            <a:ext cx="8743800" cy="4064700"/>
          </a:xfrm>
          <a:prstGeom prst="rect">
            <a:avLst/>
          </a:prstGeom>
          <a:noFill/>
          <a:ln>
            <a:noFill/>
          </a:ln>
        </p:spPr>
        <p:txBody>
          <a:bodyPr anchorCtr="0" anchor="t" bIns="50400" lIns="100800" spcFirstLastPara="1" rIns="100800" wrap="square" tIns="50400">
            <a:noAutofit/>
          </a:bodyPr>
          <a:lstStyle>
            <a:lvl1pPr indent="-330200" lvl="0" marL="457200" rtl="0" algn="l">
              <a:spcBef>
                <a:spcPts val="320"/>
              </a:spcBef>
              <a:spcAft>
                <a:spcPts val="0"/>
              </a:spcAft>
              <a:buClr>
                <a:srgbClr val="4C4948"/>
              </a:buClr>
              <a:buSzPts val="1600"/>
              <a:buFont typeface="Meiryo"/>
              <a:buChar char="●"/>
              <a:defRPr sz="1600">
                <a:latin typeface="Meiryo"/>
                <a:ea typeface="Meiryo"/>
                <a:cs typeface="Meiryo"/>
                <a:sym typeface="Meiryo"/>
              </a:defRPr>
            </a:lvl1pPr>
            <a:lvl2pPr indent="-304800" lvl="1" marL="914400" rtl="0" algn="l">
              <a:spcBef>
                <a:spcPts val="240"/>
              </a:spcBef>
              <a:spcAft>
                <a:spcPts val="0"/>
              </a:spcAft>
              <a:buClr>
                <a:srgbClr val="4C4948"/>
              </a:buClr>
              <a:buSzPts val="1200"/>
              <a:buFont typeface="Meiryo"/>
              <a:buChar char="○"/>
              <a:defRPr sz="1200">
                <a:latin typeface="Meiryo"/>
                <a:ea typeface="Meiryo"/>
                <a:cs typeface="Meiryo"/>
                <a:sym typeface="Meiryo"/>
              </a:defRPr>
            </a:lvl2pPr>
            <a:lvl3pPr indent="-304800" lvl="2" marL="1371600" rtl="0" algn="l">
              <a:spcBef>
                <a:spcPts val="240"/>
              </a:spcBef>
              <a:spcAft>
                <a:spcPts val="0"/>
              </a:spcAft>
              <a:buClr>
                <a:srgbClr val="4C4948"/>
              </a:buClr>
              <a:buSzPts val="1200"/>
              <a:buFont typeface="Meiryo"/>
              <a:buChar char="■"/>
              <a:defRPr sz="1200">
                <a:latin typeface="Meiryo"/>
                <a:ea typeface="Meiryo"/>
                <a:cs typeface="Meiryo"/>
                <a:sym typeface="Meiryo"/>
              </a:defRPr>
            </a:lvl3pPr>
            <a:lvl4pPr indent="-292100" lvl="3" marL="1828800" rtl="0" algn="l">
              <a:spcBef>
                <a:spcPts val="200"/>
              </a:spcBef>
              <a:spcAft>
                <a:spcPts val="0"/>
              </a:spcAft>
              <a:buClr>
                <a:srgbClr val="4C4948"/>
              </a:buClr>
              <a:buSzPts val="1000"/>
              <a:buFont typeface="Meiryo"/>
              <a:buChar char="●"/>
              <a:defRPr sz="1000">
                <a:latin typeface="Meiryo"/>
                <a:ea typeface="Meiryo"/>
                <a:cs typeface="Meiryo"/>
                <a:sym typeface="Meiryo"/>
              </a:defRPr>
            </a:lvl4pPr>
            <a:lvl5pPr indent="-342900" lvl="4" marL="2286000" rtl="0" algn="l">
              <a:spcBef>
                <a:spcPts val="360"/>
              </a:spcBef>
              <a:spcAft>
                <a:spcPts val="0"/>
              </a:spcAft>
              <a:buClr>
                <a:srgbClr val="4C4948"/>
              </a:buClr>
              <a:buSzPts val="1800"/>
              <a:buChar char="○"/>
              <a:defRPr/>
            </a:lvl5pPr>
            <a:lvl6pPr indent="-342900" lvl="5" marL="2743200" rtl="0" algn="l">
              <a:lnSpc>
                <a:spcPct val="90000"/>
              </a:lnSpc>
              <a:spcBef>
                <a:spcPts val="454"/>
              </a:spcBef>
              <a:spcAft>
                <a:spcPts val="0"/>
              </a:spcAft>
              <a:buClr>
                <a:schemeClr val="dk1"/>
              </a:buClr>
              <a:buSzPts val="1800"/>
              <a:buChar char="■"/>
              <a:defRPr/>
            </a:lvl6pPr>
            <a:lvl7pPr indent="-342900" lvl="6" marL="3200400" rtl="0" algn="l">
              <a:lnSpc>
                <a:spcPct val="90000"/>
              </a:lnSpc>
              <a:spcBef>
                <a:spcPts val="1600"/>
              </a:spcBef>
              <a:spcAft>
                <a:spcPts val="0"/>
              </a:spcAft>
              <a:buClr>
                <a:schemeClr val="dk1"/>
              </a:buClr>
              <a:buSzPts val="1800"/>
              <a:buChar char="●"/>
              <a:defRPr/>
            </a:lvl7pPr>
            <a:lvl8pPr indent="-342900" lvl="7" marL="3657600" rtl="0" algn="l">
              <a:lnSpc>
                <a:spcPct val="90000"/>
              </a:lnSpc>
              <a:spcBef>
                <a:spcPts val="1600"/>
              </a:spcBef>
              <a:spcAft>
                <a:spcPts val="0"/>
              </a:spcAft>
              <a:buClr>
                <a:schemeClr val="dk1"/>
              </a:buClr>
              <a:buSzPts val="1800"/>
              <a:buChar char="○"/>
              <a:defRPr/>
            </a:lvl8pPr>
            <a:lvl9pPr indent="-342900" lvl="8" marL="4114800" rtl="0" algn="l">
              <a:lnSpc>
                <a:spcPct val="90000"/>
              </a:lnSpc>
              <a:spcBef>
                <a:spcPts val="1600"/>
              </a:spcBef>
              <a:spcAft>
                <a:spcPts val="1600"/>
              </a:spcAft>
              <a:buClr>
                <a:schemeClr val="dk1"/>
              </a:buClr>
              <a:buSzPts val="1800"/>
              <a:buChar char="■"/>
              <a:defRPr/>
            </a:lvl9pPr>
          </a:lstStyle>
          <a:p/>
        </p:txBody>
      </p:sp>
      <p:sp>
        <p:nvSpPr>
          <p:cNvPr id="104" name="Google Shape;104;p23"/>
          <p:cNvSpPr txBox="1"/>
          <p:nvPr>
            <p:ph idx="12" type="sldNum"/>
          </p:nvPr>
        </p:nvSpPr>
        <p:spPr>
          <a:xfrm>
            <a:off x="6815138" y="4850606"/>
            <a:ext cx="2133600" cy="172500"/>
          </a:xfrm>
          <a:prstGeom prst="rect">
            <a:avLst/>
          </a:prstGeom>
          <a:noFill/>
          <a:ln>
            <a:noFill/>
          </a:ln>
        </p:spPr>
        <p:txBody>
          <a:bodyPr anchorCtr="0" anchor="t" bIns="50400" lIns="100800" spcFirstLastPara="1" rIns="100800" wrap="square" tIns="50400">
            <a:noAutofit/>
          </a:bodyPr>
          <a:lstStyle>
            <a:lvl1pPr indent="0" lvl="0" marL="0" marR="0" rtl="0" algn="r">
              <a:spcBef>
                <a:spcPts val="0"/>
              </a:spcBef>
              <a:spcAft>
                <a:spcPts val="0"/>
              </a:spcAft>
              <a:buNone/>
              <a:defRPr sz="1000">
                <a:solidFill>
                  <a:srgbClr val="4C4948"/>
                </a:solidFill>
                <a:latin typeface="Meiryo"/>
                <a:ea typeface="Meiryo"/>
                <a:cs typeface="Meiryo"/>
                <a:sym typeface="Meiryo"/>
              </a:defRPr>
            </a:lvl1pPr>
            <a:lvl2pPr indent="0" lvl="1" marL="0" marR="0" rtl="0" algn="r">
              <a:spcBef>
                <a:spcPts val="0"/>
              </a:spcBef>
              <a:spcAft>
                <a:spcPts val="0"/>
              </a:spcAft>
              <a:buNone/>
              <a:defRPr sz="1000">
                <a:solidFill>
                  <a:srgbClr val="4C4948"/>
                </a:solidFill>
                <a:latin typeface="Meiryo"/>
                <a:ea typeface="Meiryo"/>
                <a:cs typeface="Meiryo"/>
                <a:sym typeface="Meiryo"/>
              </a:defRPr>
            </a:lvl2pPr>
            <a:lvl3pPr indent="0" lvl="2" marL="0" marR="0" rtl="0" algn="r">
              <a:spcBef>
                <a:spcPts val="0"/>
              </a:spcBef>
              <a:spcAft>
                <a:spcPts val="0"/>
              </a:spcAft>
              <a:buNone/>
              <a:defRPr sz="1000">
                <a:solidFill>
                  <a:srgbClr val="4C4948"/>
                </a:solidFill>
                <a:latin typeface="Meiryo"/>
                <a:ea typeface="Meiryo"/>
                <a:cs typeface="Meiryo"/>
                <a:sym typeface="Meiryo"/>
              </a:defRPr>
            </a:lvl3pPr>
            <a:lvl4pPr indent="0" lvl="3" marL="0" marR="0" rtl="0" algn="r">
              <a:spcBef>
                <a:spcPts val="0"/>
              </a:spcBef>
              <a:spcAft>
                <a:spcPts val="0"/>
              </a:spcAft>
              <a:buNone/>
              <a:defRPr sz="1000">
                <a:solidFill>
                  <a:srgbClr val="4C4948"/>
                </a:solidFill>
                <a:latin typeface="Meiryo"/>
                <a:ea typeface="Meiryo"/>
                <a:cs typeface="Meiryo"/>
                <a:sym typeface="Meiryo"/>
              </a:defRPr>
            </a:lvl4pPr>
            <a:lvl5pPr indent="0" lvl="4" marL="0" marR="0" rtl="0" algn="r">
              <a:spcBef>
                <a:spcPts val="0"/>
              </a:spcBef>
              <a:spcAft>
                <a:spcPts val="0"/>
              </a:spcAft>
              <a:buNone/>
              <a:defRPr sz="1000">
                <a:solidFill>
                  <a:srgbClr val="4C4948"/>
                </a:solidFill>
                <a:latin typeface="Meiryo"/>
                <a:ea typeface="Meiryo"/>
                <a:cs typeface="Meiryo"/>
                <a:sym typeface="Meiryo"/>
              </a:defRPr>
            </a:lvl5pPr>
            <a:lvl6pPr indent="0" lvl="5" marL="0" marR="0" rtl="0" algn="r">
              <a:spcBef>
                <a:spcPts val="0"/>
              </a:spcBef>
              <a:spcAft>
                <a:spcPts val="0"/>
              </a:spcAft>
              <a:buNone/>
              <a:defRPr sz="1000">
                <a:solidFill>
                  <a:srgbClr val="4C4948"/>
                </a:solidFill>
                <a:latin typeface="Meiryo"/>
                <a:ea typeface="Meiryo"/>
                <a:cs typeface="Meiryo"/>
                <a:sym typeface="Meiryo"/>
              </a:defRPr>
            </a:lvl6pPr>
            <a:lvl7pPr indent="0" lvl="6" marL="0" marR="0" rtl="0" algn="r">
              <a:spcBef>
                <a:spcPts val="0"/>
              </a:spcBef>
              <a:spcAft>
                <a:spcPts val="0"/>
              </a:spcAft>
              <a:buNone/>
              <a:defRPr sz="1000">
                <a:solidFill>
                  <a:srgbClr val="4C4948"/>
                </a:solidFill>
                <a:latin typeface="Meiryo"/>
                <a:ea typeface="Meiryo"/>
                <a:cs typeface="Meiryo"/>
                <a:sym typeface="Meiryo"/>
              </a:defRPr>
            </a:lvl7pPr>
            <a:lvl8pPr indent="0" lvl="7" marL="0" marR="0" rtl="0" algn="r">
              <a:spcBef>
                <a:spcPts val="0"/>
              </a:spcBef>
              <a:spcAft>
                <a:spcPts val="0"/>
              </a:spcAft>
              <a:buNone/>
              <a:defRPr sz="1000">
                <a:solidFill>
                  <a:srgbClr val="4C4948"/>
                </a:solidFill>
                <a:latin typeface="Meiryo"/>
                <a:ea typeface="Meiryo"/>
                <a:cs typeface="Meiryo"/>
                <a:sym typeface="Meiryo"/>
              </a:defRPr>
            </a:lvl8pPr>
            <a:lvl9pPr indent="0" lvl="8" marL="0" marR="0" rtl="0" algn="r">
              <a:spcBef>
                <a:spcPts val="0"/>
              </a:spcBef>
              <a:spcAft>
                <a:spcPts val="0"/>
              </a:spcAft>
              <a:buNone/>
              <a:defRPr sz="1000">
                <a:solidFill>
                  <a:srgbClr val="4C4948"/>
                </a:solidFill>
                <a:latin typeface="Meiryo"/>
                <a:ea typeface="Meiryo"/>
                <a:cs typeface="Meiryo"/>
                <a:sym typeface="Meiryo"/>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1 1">
  <p:cSld name="TITLE_1_1">
    <p:spTree>
      <p:nvGrpSpPr>
        <p:cNvPr id="105" name="Shape 105"/>
        <p:cNvGrpSpPr/>
        <p:nvPr/>
      </p:nvGrpSpPr>
      <p:grpSpPr>
        <a:xfrm>
          <a:off x="0" y="0"/>
          <a:ext cx="0" cy="0"/>
          <a:chOff x="0" y="0"/>
          <a:chExt cx="0" cy="0"/>
        </a:xfrm>
      </p:grpSpPr>
      <p:sp>
        <p:nvSpPr>
          <p:cNvPr id="106" name="Google Shape;106;p24"/>
          <p:cNvSpPr txBox="1"/>
          <p:nvPr>
            <p:ph idx="12" type="sldNum"/>
          </p:nvPr>
        </p:nvSpPr>
        <p:spPr>
          <a:xfrm>
            <a:off x="8314658" y="460256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ja"/>
              <a:t>‹#›</a:t>
            </a:fld>
            <a:endParaRPr/>
          </a:p>
        </p:txBody>
      </p:sp>
      <p:sp>
        <p:nvSpPr>
          <p:cNvPr id="107" name="Google Shape;107;p24"/>
          <p:cNvSpPr txBox="1"/>
          <p:nvPr/>
        </p:nvSpPr>
        <p:spPr>
          <a:xfrm>
            <a:off x="285750" y="266700"/>
            <a:ext cx="4250700" cy="49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24"/>
          <p:cNvSpPr/>
          <p:nvPr/>
        </p:nvSpPr>
        <p:spPr>
          <a:xfrm>
            <a:off x="285750" y="343500"/>
            <a:ext cx="76200" cy="342300"/>
          </a:xfrm>
          <a:prstGeom prst="rect">
            <a:avLst/>
          </a:prstGeom>
          <a:solidFill>
            <a:srgbClr val="3D85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9" name="Google Shape;109;p24"/>
          <p:cNvCxnSpPr/>
          <p:nvPr/>
        </p:nvCxnSpPr>
        <p:spPr>
          <a:xfrm>
            <a:off x="285750" y="4555900"/>
            <a:ext cx="8577600" cy="0"/>
          </a:xfrm>
          <a:prstGeom prst="straightConnector1">
            <a:avLst/>
          </a:prstGeom>
          <a:noFill/>
          <a:ln cap="flat" cmpd="sng" w="9525">
            <a:solidFill>
              <a:schemeClr val="dk2"/>
            </a:solidFill>
            <a:prstDash val="solid"/>
            <a:round/>
            <a:headEnd len="med" w="med" type="none"/>
            <a:tailEnd len="med" w="med" type="none"/>
          </a:ln>
        </p:spPr>
      </p:cxnSp>
      <p:sp>
        <p:nvSpPr>
          <p:cNvPr id="110" name="Google Shape;110;p24"/>
          <p:cNvSpPr txBox="1"/>
          <p:nvPr>
            <p:ph type="title"/>
          </p:nvPr>
        </p:nvSpPr>
        <p:spPr>
          <a:xfrm>
            <a:off x="363575" y="266700"/>
            <a:ext cx="8499900" cy="4560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Font typeface="M PLUS 1p"/>
              <a:buNone/>
              <a:defRPr b="1" sz="1800">
                <a:latin typeface="M PLUS 1p"/>
                <a:ea typeface="M PLUS 1p"/>
                <a:cs typeface="M PLUS 1p"/>
                <a:sym typeface="M PLUS 1p"/>
              </a:defRPr>
            </a:lvl1pPr>
            <a:lvl2pPr lvl="1" rtl="0">
              <a:spcBef>
                <a:spcPts val="0"/>
              </a:spcBef>
              <a:spcAft>
                <a:spcPts val="0"/>
              </a:spcAft>
              <a:buSzPts val="1800"/>
              <a:buFont typeface="M PLUS 1p"/>
              <a:buNone/>
              <a:defRPr b="1" sz="1800">
                <a:latin typeface="M PLUS 1p"/>
                <a:ea typeface="M PLUS 1p"/>
                <a:cs typeface="M PLUS 1p"/>
                <a:sym typeface="M PLUS 1p"/>
              </a:defRPr>
            </a:lvl2pPr>
            <a:lvl3pPr lvl="2" rtl="0">
              <a:spcBef>
                <a:spcPts val="0"/>
              </a:spcBef>
              <a:spcAft>
                <a:spcPts val="0"/>
              </a:spcAft>
              <a:buSzPts val="1800"/>
              <a:buFont typeface="M PLUS 1p"/>
              <a:buNone/>
              <a:defRPr b="1" sz="1800">
                <a:latin typeface="M PLUS 1p"/>
                <a:ea typeface="M PLUS 1p"/>
                <a:cs typeface="M PLUS 1p"/>
                <a:sym typeface="M PLUS 1p"/>
              </a:defRPr>
            </a:lvl3pPr>
            <a:lvl4pPr lvl="3" rtl="0">
              <a:spcBef>
                <a:spcPts val="0"/>
              </a:spcBef>
              <a:spcAft>
                <a:spcPts val="0"/>
              </a:spcAft>
              <a:buSzPts val="1800"/>
              <a:buFont typeface="M PLUS 1p"/>
              <a:buNone/>
              <a:defRPr b="1" sz="1800">
                <a:latin typeface="M PLUS 1p"/>
                <a:ea typeface="M PLUS 1p"/>
                <a:cs typeface="M PLUS 1p"/>
                <a:sym typeface="M PLUS 1p"/>
              </a:defRPr>
            </a:lvl4pPr>
            <a:lvl5pPr lvl="4" rtl="0">
              <a:spcBef>
                <a:spcPts val="0"/>
              </a:spcBef>
              <a:spcAft>
                <a:spcPts val="0"/>
              </a:spcAft>
              <a:buSzPts val="1800"/>
              <a:buFont typeface="M PLUS 1p"/>
              <a:buNone/>
              <a:defRPr b="1" sz="1800">
                <a:latin typeface="M PLUS 1p"/>
                <a:ea typeface="M PLUS 1p"/>
                <a:cs typeface="M PLUS 1p"/>
                <a:sym typeface="M PLUS 1p"/>
              </a:defRPr>
            </a:lvl5pPr>
            <a:lvl6pPr lvl="5" rtl="0">
              <a:spcBef>
                <a:spcPts val="0"/>
              </a:spcBef>
              <a:spcAft>
                <a:spcPts val="0"/>
              </a:spcAft>
              <a:buSzPts val="1800"/>
              <a:buFont typeface="M PLUS 1p"/>
              <a:buNone/>
              <a:defRPr b="1" sz="1800">
                <a:latin typeface="M PLUS 1p"/>
                <a:ea typeface="M PLUS 1p"/>
                <a:cs typeface="M PLUS 1p"/>
                <a:sym typeface="M PLUS 1p"/>
              </a:defRPr>
            </a:lvl6pPr>
            <a:lvl7pPr lvl="6" rtl="0">
              <a:spcBef>
                <a:spcPts val="0"/>
              </a:spcBef>
              <a:spcAft>
                <a:spcPts val="0"/>
              </a:spcAft>
              <a:buSzPts val="1800"/>
              <a:buFont typeface="M PLUS 1p"/>
              <a:buNone/>
              <a:defRPr b="1" sz="1800">
                <a:latin typeface="M PLUS 1p"/>
                <a:ea typeface="M PLUS 1p"/>
                <a:cs typeface="M PLUS 1p"/>
                <a:sym typeface="M PLUS 1p"/>
              </a:defRPr>
            </a:lvl7pPr>
            <a:lvl8pPr lvl="7" rtl="0">
              <a:spcBef>
                <a:spcPts val="0"/>
              </a:spcBef>
              <a:spcAft>
                <a:spcPts val="0"/>
              </a:spcAft>
              <a:buSzPts val="1800"/>
              <a:buFont typeface="M PLUS 1p"/>
              <a:buNone/>
              <a:defRPr b="1" sz="1800">
                <a:latin typeface="M PLUS 1p"/>
                <a:ea typeface="M PLUS 1p"/>
                <a:cs typeface="M PLUS 1p"/>
                <a:sym typeface="M PLUS 1p"/>
              </a:defRPr>
            </a:lvl8pPr>
            <a:lvl9pPr lvl="8" rtl="0">
              <a:spcBef>
                <a:spcPts val="0"/>
              </a:spcBef>
              <a:spcAft>
                <a:spcPts val="0"/>
              </a:spcAft>
              <a:buSzPts val="1800"/>
              <a:buFont typeface="M PLUS 1p"/>
              <a:buNone/>
              <a:defRPr b="1" sz="1800">
                <a:latin typeface="M PLUS 1p"/>
                <a:ea typeface="M PLUS 1p"/>
                <a:cs typeface="M PLUS 1p"/>
                <a:sym typeface="M PLUS 1p"/>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1 2">
  <p:cSld name="TITLE_1_2">
    <p:spTree>
      <p:nvGrpSpPr>
        <p:cNvPr id="111" name="Shape 111"/>
        <p:cNvGrpSpPr/>
        <p:nvPr/>
      </p:nvGrpSpPr>
      <p:grpSpPr>
        <a:xfrm>
          <a:off x="0" y="0"/>
          <a:ext cx="0" cy="0"/>
          <a:chOff x="0" y="0"/>
          <a:chExt cx="0" cy="0"/>
        </a:xfrm>
      </p:grpSpPr>
      <p:sp>
        <p:nvSpPr>
          <p:cNvPr id="112" name="Google Shape;112;p25"/>
          <p:cNvSpPr txBox="1"/>
          <p:nvPr>
            <p:ph idx="12" type="sldNum"/>
          </p:nvPr>
        </p:nvSpPr>
        <p:spPr>
          <a:xfrm>
            <a:off x="8314658" y="460256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ja"/>
              <a:t>‹#›</a:t>
            </a:fld>
            <a:endParaRPr/>
          </a:p>
        </p:txBody>
      </p:sp>
      <p:sp>
        <p:nvSpPr>
          <p:cNvPr id="113" name="Google Shape;113;p25"/>
          <p:cNvSpPr txBox="1"/>
          <p:nvPr/>
        </p:nvSpPr>
        <p:spPr>
          <a:xfrm>
            <a:off x="285750" y="266700"/>
            <a:ext cx="4250700" cy="49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25"/>
          <p:cNvSpPr/>
          <p:nvPr/>
        </p:nvSpPr>
        <p:spPr>
          <a:xfrm>
            <a:off x="285750" y="343500"/>
            <a:ext cx="76200" cy="342300"/>
          </a:xfrm>
          <a:prstGeom prst="rect">
            <a:avLst/>
          </a:prstGeom>
          <a:solidFill>
            <a:srgbClr val="3D85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5" name="Google Shape;115;p25"/>
          <p:cNvCxnSpPr/>
          <p:nvPr/>
        </p:nvCxnSpPr>
        <p:spPr>
          <a:xfrm>
            <a:off x="285750" y="4555900"/>
            <a:ext cx="8577600" cy="0"/>
          </a:xfrm>
          <a:prstGeom prst="straightConnector1">
            <a:avLst/>
          </a:prstGeom>
          <a:noFill/>
          <a:ln cap="flat" cmpd="sng" w="9525">
            <a:solidFill>
              <a:schemeClr val="dk2"/>
            </a:solidFill>
            <a:prstDash val="solid"/>
            <a:round/>
            <a:headEnd len="med" w="med" type="none"/>
            <a:tailEnd len="med" w="med" type="none"/>
          </a:ln>
        </p:spPr>
      </p:cxnSp>
      <p:sp>
        <p:nvSpPr>
          <p:cNvPr id="116" name="Google Shape;116;p25"/>
          <p:cNvSpPr txBox="1"/>
          <p:nvPr>
            <p:ph type="title"/>
          </p:nvPr>
        </p:nvSpPr>
        <p:spPr>
          <a:xfrm>
            <a:off x="363575" y="266700"/>
            <a:ext cx="8499900" cy="4560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Font typeface="M PLUS 1p"/>
              <a:buNone/>
              <a:defRPr b="1" sz="1800">
                <a:latin typeface="M PLUS 1p"/>
                <a:ea typeface="M PLUS 1p"/>
                <a:cs typeface="M PLUS 1p"/>
                <a:sym typeface="M PLUS 1p"/>
              </a:defRPr>
            </a:lvl1pPr>
            <a:lvl2pPr lvl="1" rtl="0">
              <a:spcBef>
                <a:spcPts val="0"/>
              </a:spcBef>
              <a:spcAft>
                <a:spcPts val="0"/>
              </a:spcAft>
              <a:buSzPts val="1800"/>
              <a:buFont typeface="M PLUS 1p"/>
              <a:buNone/>
              <a:defRPr b="1" sz="1800">
                <a:latin typeface="M PLUS 1p"/>
                <a:ea typeface="M PLUS 1p"/>
                <a:cs typeface="M PLUS 1p"/>
                <a:sym typeface="M PLUS 1p"/>
              </a:defRPr>
            </a:lvl2pPr>
            <a:lvl3pPr lvl="2" rtl="0">
              <a:spcBef>
                <a:spcPts val="0"/>
              </a:spcBef>
              <a:spcAft>
                <a:spcPts val="0"/>
              </a:spcAft>
              <a:buSzPts val="1800"/>
              <a:buFont typeface="M PLUS 1p"/>
              <a:buNone/>
              <a:defRPr b="1" sz="1800">
                <a:latin typeface="M PLUS 1p"/>
                <a:ea typeface="M PLUS 1p"/>
                <a:cs typeface="M PLUS 1p"/>
                <a:sym typeface="M PLUS 1p"/>
              </a:defRPr>
            </a:lvl3pPr>
            <a:lvl4pPr lvl="3" rtl="0">
              <a:spcBef>
                <a:spcPts val="0"/>
              </a:spcBef>
              <a:spcAft>
                <a:spcPts val="0"/>
              </a:spcAft>
              <a:buSzPts val="1800"/>
              <a:buFont typeface="M PLUS 1p"/>
              <a:buNone/>
              <a:defRPr b="1" sz="1800">
                <a:latin typeface="M PLUS 1p"/>
                <a:ea typeface="M PLUS 1p"/>
                <a:cs typeface="M PLUS 1p"/>
                <a:sym typeface="M PLUS 1p"/>
              </a:defRPr>
            </a:lvl4pPr>
            <a:lvl5pPr lvl="4" rtl="0">
              <a:spcBef>
                <a:spcPts val="0"/>
              </a:spcBef>
              <a:spcAft>
                <a:spcPts val="0"/>
              </a:spcAft>
              <a:buSzPts val="1800"/>
              <a:buFont typeface="M PLUS 1p"/>
              <a:buNone/>
              <a:defRPr b="1" sz="1800">
                <a:latin typeface="M PLUS 1p"/>
                <a:ea typeface="M PLUS 1p"/>
                <a:cs typeface="M PLUS 1p"/>
                <a:sym typeface="M PLUS 1p"/>
              </a:defRPr>
            </a:lvl5pPr>
            <a:lvl6pPr lvl="5" rtl="0">
              <a:spcBef>
                <a:spcPts val="0"/>
              </a:spcBef>
              <a:spcAft>
                <a:spcPts val="0"/>
              </a:spcAft>
              <a:buSzPts val="1800"/>
              <a:buFont typeface="M PLUS 1p"/>
              <a:buNone/>
              <a:defRPr b="1" sz="1800">
                <a:latin typeface="M PLUS 1p"/>
                <a:ea typeface="M PLUS 1p"/>
                <a:cs typeface="M PLUS 1p"/>
                <a:sym typeface="M PLUS 1p"/>
              </a:defRPr>
            </a:lvl6pPr>
            <a:lvl7pPr lvl="6" rtl="0">
              <a:spcBef>
                <a:spcPts val="0"/>
              </a:spcBef>
              <a:spcAft>
                <a:spcPts val="0"/>
              </a:spcAft>
              <a:buSzPts val="1800"/>
              <a:buFont typeface="M PLUS 1p"/>
              <a:buNone/>
              <a:defRPr b="1" sz="1800">
                <a:latin typeface="M PLUS 1p"/>
                <a:ea typeface="M PLUS 1p"/>
                <a:cs typeface="M PLUS 1p"/>
                <a:sym typeface="M PLUS 1p"/>
              </a:defRPr>
            </a:lvl7pPr>
            <a:lvl8pPr lvl="7" rtl="0">
              <a:spcBef>
                <a:spcPts val="0"/>
              </a:spcBef>
              <a:spcAft>
                <a:spcPts val="0"/>
              </a:spcAft>
              <a:buSzPts val="1800"/>
              <a:buFont typeface="M PLUS 1p"/>
              <a:buNone/>
              <a:defRPr b="1" sz="1800">
                <a:latin typeface="M PLUS 1p"/>
                <a:ea typeface="M PLUS 1p"/>
                <a:cs typeface="M PLUS 1p"/>
                <a:sym typeface="M PLUS 1p"/>
              </a:defRPr>
            </a:lvl8pPr>
            <a:lvl9pPr lvl="8" rtl="0">
              <a:spcBef>
                <a:spcPts val="0"/>
              </a:spcBef>
              <a:spcAft>
                <a:spcPts val="0"/>
              </a:spcAft>
              <a:buSzPts val="1800"/>
              <a:buFont typeface="M PLUS 1p"/>
              <a:buNone/>
              <a:defRPr b="1" sz="1800">
                <a:latin typeface="M PLUS 1p"/>
                <a:ea typeface="M PLUS 1p"/>
                <a:cs typeface="M PLUS 1p"/>
                <a:sym typeface="M PLUS 1p"/>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1 3">
  <p:cSld name="TITLE_1_3">
    <p:spTree>
      <p:nvGrpSpPr>
        <p:cNvPr id="117" name="Shape 117"/>
        <p:cNvGrpSpPr/>
        <p:nvPr/>
      </p:nvGrpSpPr>
      <p:grpSpPr>
        <a:xfrm>
          <a:off x="0" y="0"/>
          <a:ext cx="0" cy="0"/>
          <a:chOff x="0" y="0"/>
          <a:chExt cx="0" cy="0"/>
        </a:xfrm>
      </p:grpSpPr>
      <p:sp>
        <p:nvSpPr>
          <p:cNvPr id="118" name="Google Shape;118;p26"/>
          <p:cNvSpPr txBox="1"/>
          <p:nvPr>
            <p:ph idx="12" type="sldNum"/>
          </p:nvPr>
        </p:nvSpPr>
        <p:spPr>
          <a:xfrm>
            <a:off x="8314658" y="460256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ja"/>
              <a:t>‹#›</a:t>
            </a:fld>
            <a:endParaRPr/>
          </a:p>
        </p:txBody>
      </p:sp>
      <p:sp>
        <p:nvSpPr>
          <p:cNvPr id="119" name="Google Shape;119;p26"/>
          <p:cNvSpPr txBox="1"/>
          <p:nvPr/>
        </p:nvSpPr>
        <p:spPr>
          <a:xfrm>
            <a:off x="285750" y="266700"/>
            <a:ext cx="4250700" cy="49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6"/>
          <p:cNvSpPr/>
          <p:nvPr/>
        </p:nvSpPr>
        <p:spPr>
          <a:xfrm>
            <a:off x="285750" y="343500"/>
            <a:ext cx="76200" cy="342300"/>
          </a:xfrm>
          <a:prstGeom prst="rect">
            <a:avLst/>
          </a:prstGeom>
          <a:solidFill>
            <a:srgbClr val="3D85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1" name="Google Shape;121;p26"/>
          <p:cNvCxnSpPr/>
          <p:nvPr/>
        </p:nvCxnSpPr>
        <p:spPr>
          <a:xfrm>
            <a:off x="285750" y="4555900"/>
            <a:ext cx="8577600" cy="0"/>
          </a:xfrm>
          <a:prstGeom prst="straightConnector1">
            <a:avLst/>
          </a:prstGeom>
          <a:noFill/>
          <a:ln cap="flat" cmpd="sng" w="9525">
            <a:solidFill>
              <a:schemeClr val="dk2"/>
            </a:solidFill>
            <a:prstDash val="solid"/>
            <a:round/>
            <a:headEnd len="med" w="med" type="none"/>
            <a:tailEnd len="med" w="med" type="none"/>
          </a:ln>
        </p:spPr>
      </p:cxnSp>
      <p:sp>
        <p:nvSpPr>
          <p:cNvPr id="122" name="Google Shape;122;p26"/>
          <p:cNvSpPr txBox="1"/>
          <p:nvPr>
            <p:ph type="title"/>
          </p:nvPr>
        </p:nvSpPr>
        <p:spPr>
          <a:xfrm>
            <a:off x="363575" y="266700"/>
            <a:ext cx="8499900" cy="4560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Font typeface="M PLUS 1p"/>
              <a:buNone/>
              <a:defRPr b="1" sz="1800">
                <a:latin typeface="M PLUS 1p"/>
                <a:ea typeface="M PLUS 1p"/>
                <a:cs typeface="M PLUS 1p"/>
                <a:sym typeface="M PLUS 1p"/>
              </a:defRPr>
            </a:lvl1pPr>
            <a:lvl2pPr lvl="1" rtl="0">
              <a:spcBef>
                <a:spcPts val="0"/>
              </a:spcBef>
              <a:spcAft>
                <a:spcPts val="0"/>
              </a:spcAft>
              <a:buSzPts val="1800"/>
              <a:buFont typeface="M PLUS 1p"/>
              <a:buNone/>
              <a:defRPr b="1" sz="1800">
                <a:latin typeface="M PLUS 1p"/>
                <a:ea typeface="M PLUS 1p"/>
                <a:cs typeface="M PLUS 1p"/>
                <a:sym typeface="M PLUS 1p"/>
              </a:defRPr>
            </a:lvl2pPr>
            <a:lvl3pPr lvl="2" rtl="0">
              <a:spcBef>
                <a:spcPts val="0"/>
              </a:spcBef>
              <a:spcAft>
                <a:spcPts val="0"/>
              </a:spcAft>
              <a:buSzPts val="1800"/>
              <a:buFont typeface="M PLUS 1p"/>
              <a:buNone/>
              <a:defRPr b="1" sz="1800">
                <a:latin typeface="M PLUS 1p"/>
                <a:ea typeface="M PLUS 1p"/>
                <a:cs typeface="M PLUS 1p"/>
                <a:sym typeface="M PLUS 1p"/>
              </a:defRPr>
            </a:lvl3pPr>
            <a:lvl4pPr lvl="3" rtl="0">
              <a:spcBef>
                <a:spcPts val="0"/>
              </a:spcBef>
              <a:spcAft>
                <a:spcPts val="0"/>
              </a:spcAft>
              <a:buSzPts val="1800"/>
              <a:buFont typeface="M PLUS 1p"/>
              <a:buNone/>
              <a:defRPr b="1" sz="1800">
                <a:latin typeface="M PLUS 1p"/>
                <a:ea typeface="M PLUS 1p"/>
                <a:cs typeface="M PLUS 1p"/>
                <a:sym typeface="M PLUS 1p"/>
              </a:defRPr>
            </a:lvl4pPr>
            <a:lvl5pPr lvl="4" rtl="0">
              <a:spcBef>
                <a:spcPts val="0"/>
              </a:spcBef>
              <a:spcAft>
                <a:spcPts val="0"/>
              </a:spcAft>
              <a:buSzPts val="1800"/>
              <a:buFont typeface="M PLUS 1p"/>
              <a:buNone/>
              <a:defRPr b="1" sz="1800">
                <a:latin typeface="M PLUS 1p"/>
                <a:ea typeface="M PLUS 1p"/>
                <a:cs typeface="M PLUS 1p"/>
                <a:sym typeface="M PLUS 1p"/>
              </a:defRPr>
            </a:lvl5pPr>
            <a:lvl6pPr lvl="5" rtl="0">
              <a:spcBef>
                <a:spcPts val="0"/>
              </a:spcBef>
              <a:spcAft>
                <a:spcPts val="0"/>
              </a:spcAft>
              <a:buSzPts val="1800"/>
              <a:buFont typeface="M PLUS 1p"/>
              <a:buNone/>
              <a:defRPr b="1" sz="1800">
                <a:latin typeface="M PLUS 1p"/>
                <a:ea typeface="M PLUS 1p"/>
                <a:cs typeface="M PLUS 1p"/>
                <a:sym typeface="M PLUS 1p"/>
              </a:defRPr>
            </a:lvl6pPr>
            <a:lvl7pPr lvl="6" rtl="0">
              <a:spcBef>
                <a:spcPts val="0"/>
              </a:spcBef>
              <a:spcAft>
                <a:spcPts val="0"/>
              </a:spcAft>
              <a:buSzPts val="1800"/>
              <a:buFont typeface="M PLUS 1p"/>
              <a:buNone/>
              <a:defRPr b="1" sz="1800">
                <a:latin typeface="M PLUS 1p"/>
                <a:ea typeface="M PLUS 1p"/>
                <a:cs typeface="M PLUS 1p"/>
                <a:sym typeface="M PLUS 1p"/>
              </a:defRPr>
            </a:lvl7pPr>
            <a:lvl8pPr lvl="7" rtl="0">
              <a:spcBef>
                <a:spcPts val="0"/>
              </a:spcBef>
              <a:spcAft>
                <a:spcPts val="0"/>
              </a:spcAft>
              <a:buSzPts val="1800"/>
              <a:buFont typeface="M PLUS 1p"/>
              <a:buNone/>
              <a:defRPr b="1" sz="1800">
                <a:latin typeface="M PLUS 1p"/>
                <a:ea typeface="M PLUS 1p"/>
                <a:cs typeface="M PLUS 1p"/>
                <a:sym typeface="M PLUS 1p"/>
              </a:defRPr>
            </a:lvl8pPr>
            <a:lvl9pPr lvl="8" rtl="0">
              <a:spcBef>
                <a:spcPts val="0"/>
              </a:spcBef>
              <a:spcAft>
                <a:spcPts val="0"/>
              </a:spcAft>
              <a:buSzPts val="1800"/>
              <a:buFont typeface="M PLUS 1p"/>
              <a:buNone/>
              <a:defRPr b="1" sz="1800">
                <a:latin typeface="M PLUS 1p"/>
                <a:ea typeface="M PLUS 1p"/>
                <a:cs typeface="M PLUS 1p"/>
                <a:sym typeface="M PLUS 1p"/>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空白 1">
  <p:cSld name="BLANK_1">
    <p:spTree>
      <p:nvGrpSpPr>
        <p:cNvPr id="19" name="Shape 19"/>
        <p:cNvGrpSpPr/>
        <p:nvPr/>
      </p:nvGrpSpPr>
      <p:grpSpPr>
        <a:xfrm>
          <a:off x="0" y="0"/>
          <a:ext cx="0" cy="0"/>
          <a:chOff x="0" y="0"/>
          <a:chExt cx="0" cy="0"/>
        </a:xfrm>
      </p:grpSpPr>
      <p:sp>
        <p:nvSpPr>
          <p:cNvPr id="20" name="Google Shape;20;p4"/>
          <p:cNvSpPr txBox="1"/>
          <p:nvPr>
            <p:ph type="title"/>
          </p:nvPr>
        </p:nvSpPr>
        <p:spPr>
          <a:xfrm>
            <a:off x="363900" y="2343750"/>
            <a:ext cx="8416200" cy="456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Font typeface="M PLUS 1p"/>
              <a:buNone/>
              <a:defRPr b="1">
                <a:latin typeface="M PLUS 1p"/>
                <a:ea typeface="M PLUS 1p"/>
                <a:cs typeface="M PLUS 1p"/>
                <a:sym typeface="M PLUS 1p"/>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1" name="Google Shape;21;p4"/>
          <p:cNvSpPr txBox="1"/>
          <p:nvPr>
            <p:ph idx="1" type="subTitle"/>
          </p:nvPr>
        </p:nvSpPr>
        <p:spPr>
          <a:xfrm>
            <a:off x="363900" y="2957000"/>
            <a:ext cx="8416200" cy="4560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SzPts val="1900"/>
              <a:buFont typeface="M PLUS 1p Medium"/>
              <a:buNone/>
              <a:defRPr sz="1900">
                <a:latin typeface="M PLUS 1p Medium"/>
                <a:ea typeface="M PLUS 1p Medium"/>
                <a:cs typeface="M PLUS 1p Medium"/>
                <a:sym typeface="M PLUS 1p Medium"/>
              </a:defRPr>
            </a:lvl1pPr>
            <a:lvl2pPr lvl="1" algn="ctr">
              <a:spcBef>
                <a:spcPts val="1600"/>
              </a:spcBef>
              <a:spcAft>
                <a:spcPts val="0"/>
              </a:spcAft>
              <a:buSzPts val="1500"/>
              <a:buFont typeface="M PLUS 1p Medium"/>
              <a:buNone/>
              <a:defRPr sz="1500">
                <a:latin typeface="M PLUS 1p Medium"/>
                <a:ea typeface="M PLUS 1p Medium"/>
                <a:cs typeface="M PLUS 1p Medium"/>
                <a:sym typeface="M PLUS 1p Medium"/>
              </a:defRPr>
            </a:lvl2pPr>
            <a:lvl3pPr lvl="2" algn="ctr">
              <a:spcBef>
                <a:spcPts val="1600"/>
              </a:spcBef>
              <a:spcAft>
                <a:spcPts val="0"/>
              </a:spcAft>
              <a:buSzPts val="1500"/>
              <a:buFont typeface="M PLUS 1p Medium"/>
              <a:buNone/>
              <a:defRPr sz="1500">
                <a:latin typeface="M PLUS 1p Medium"/>
                <a:ea typeface="M PLUS 1p Medium"/>
                <a:cs typeface="M PLUS 1p Medium"/>
                <a:sym typeface="M PLUS 1p Medium"/>
              </a:defRPr>
            </a:lvl3pPr>
            <a:lvl4pPr lvl="3" algn="ctr">
              <a:spcBef>
                <a:spcPts val="1600"/>
              </a:spcBef>
              <a:spcAft>
                <a:spcPts val="0"/>
              </a:spcAft>
              <a:buSzPts val="1500"/>
              <a:buFont typeface="M PLUS 1p Medium"/>
              <a:buNone/>
              <a:defRPr sz="1500">
                <a:latin typeface="M PLUS 1p Medium"/>
                <a:ea typeface="M PLUS 1p Medium"/>
                <a:cs typeface="M PLUS 1p Medium"/>
                <a:sym typeface="M PLUS 1p Medium"/>
              </a:defRPr>
            </a:lvl4pPr>
            <a:lvl5pPr lvl="4" algn="ctr">
              <a:spcBef>
                <a:spcPts val="1600"/>
              </a:spcBef>
              <a:spcAft>
                <a:spcPts val="0"/>
              </a:spcAft>
              <a:buSzPts val="1500"/>
              <a:buFont typeface="M PLUS 1p Medium"/>
              <a:buNone/>
              <a:defRPr sz="1500">
                <a:latin typeface="M PLUS 1p Medium"/>
                <a:ea typeface="M PLUS 1p Medium"/>
                <a:cs typeface="M PLUS 1p Medium"/>
                <a:sym typeface="M PLUS 1p Medium"/>
              </a:defRPr>
            </a:lvl5pPr>
            <a:lvl6pPr lvl="5" algn="ctr">
              <a:spcBef>
                <a:spcPts val="1600"/>
              </a:spcBef>
              <a:spcAft>
                <a:spcPts val="0"/>
              </a:spcAft>
              <a:buSzPts val="1500"/>
              <a:buFont typeface="M PLUS 1p Medium"/>
              <a:buNone/>
              <a:defRPr sz="1500">
                <a:latin typeface="M PLUS 1p Medium"/>
                <a:ea typeface="M PLUS 1p Medium"/>
                <a:cs typeface="M PLUS 1p Medium"/>
                <a:sym typeface="M PLUS 1p Medium"/>
              </a:defRPr>
            </a:lvl6pPr>
            <a:lvl7pPr lvl="6" algn="ctr">
              <a:spcBef>
                <a:spcPts val="1600"/>
              </a:spcBef>
              <a:spcAft>
                <a:spcPts val="0"/>
              </a:spcAft>
              <a:buSzPts val="1500"/>
              <a:buFont typeface="M PLUS 1p Medium"/>
              <a:buNone/>
              <a:defRPr sz="1500">
                <a:latin typeface="M PLUS 1p Medium"/>
                <a:ea typeface="M PLUS 1p Medium"/>
                <a:cs typeface="M PLUS 1p Medium"/>
                <a:sym typeface="M PLUS 1p Medium"/>
              </a:defRPr>
            </a:lvl7pPr>
            <a:lvl8pPr lvl="7" algn="ctr">
              <a:spcBef>
                <a:spcPts val="1600"/>
              </a:spcBef>
              <a:spcAft>
                <a:spcPts val="0"/>
              </a:spcAft>
              <a:buSzPts val="1500"/>
              <a:buFont typeface="M PLUS 1p Medium"/>
              <a:buNone/>
              <a:defRPr sz="1500">
                <a:latin typeface="M PLUS 1p Medium"/>
                <a:ea typeface="M PLUS 1p Medium"/>
                <a:cs typeface="M PLUS 1p Medium"/>
                <a:sym typeface="M PLUS 1p Medium"/>
              </a:defRPr>
            </a:lvl8pPr>
            <a:lvl9pPr lvl="8" algn="ctr">
              <a:spcBef>
                <a:spcPts val="1600"/>
              </a:spcBef>
              <a:spcAft>
                <a:spcPts val="1600"/>
              </a:spcAft>
              <a:buSzPts val="1500"/>
              <a:buFont typeface="M PLUS 1p Medium"/>
              <a:buNone/>
              <a:defRPr sz="1500">
                <a:latin typeface="M PLUS 1p Medium"/>
                <a:ea typeface="M PLUS 1p Medium"/>
                <a:cs typeface="M PLUS 1p Medium"/>
                <a:sym typeface="M PLUS 1p Medium"/>
              </a:defRPr>
            </a:lvl9pPr>
          </a:lstStyle>
          <a:p/>
        </p:txBody>
      </p:sp>
      <p:sp>
        <p:nvSpPr>
          <p:cNvPr id="22" name="Google Shape;22;p4"/>
          <p:cNvSpPr txBox="1"/>
          <p:nvPr>
            <p:ph idx="12" type="sldNum"/>
          </p:nvPr>
        </p:nvSpPr>
        <p:spPr>
          <a:xfrm>
            <a:off x="8314658" y="460256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ja"/>
              <a:t>‹#›</a:t>
            </a:fld>
            <a:endParaRPr/>
          </a:p>
        </p:txBody>
      </p:sp>
      <p:cxnSp>
        <p:nvCxnSpPr>
          <p:cNvPr id="23" name="Google Shape;23;p4"/>
          <p:cNvCxnSpPr/>
          <p:nvPr/>
        </p:nvCxnSpPr>
        <p:spPr>
          <a:xfrm>
            <a:off x="285750" y="4555900"/>
            <a:ext cx="8577600" cy="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カスタム レイアウト 1">
  <p:cSld name="CUSTOM">
    <p:spTree>
      <p:nvGrpSpPr>
        <p:cNvPr id="24" name="Shape 24"/>
        <p:cNvGrpSpPr/>
        <p:nvPr/>
      </p:nvGrpSpPr>
      <p:grpSpPr>
        <a:xfrm>
          <a:off x="0" y="0"/>
          <a:ext cx="0" cy="0"/>
          <a:chOff x="0" y="0"/>
          <a:chExt cx="0" cy="0"/>
        </a:xfrm>
      </p:grpSpPr>
      <p:sp>
        <p:nvSpPr>
          <p:cNvPr id="25" name="Google Shape;25;p5"/>
          <p:cNvSpPr txBox="1"/>
          <p:nvPr>
            <p:ph type="title"/>
          </p:nvPr>
        </p:nvSpPr>
        <p:spPr>
          <a:xfrm>
            <a:off x="363900" y="2343750"/>
            <a:ext cx="8416200" cy="456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Font typeface="M PLUS 1p"/>
              <a:buNone/>
              <a:defRPr b="1">
                <a:latin typeface="M PLUS 1p"/>
                <a:ea typeface="M PLUS 1p"/>
                <a:cs typeface="M PLUS 1p"/>
                <a:sym typeface="M PLUS 1p"/>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6" name="Google Shape;26;p5"/>
          <p:cNvSpPr txBox="1"/>
          <p:nvPr>
            <p:ph idx="1" type="subTitle"/>
          </p:nvPr>
        </p:nvSpPr>
        <p:spPr>
          <a:xfrm>
            <a:off x="363900" y="2957000"/>
            <a:ext cx="8416200" cy="456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900"/>
              <a:buFont typeface="M PLUS 1p Medium"/>
              <a:buNone/>
              <a:defRPr sz="1900">
                <a:latin typeface="M PLUS 1p Medium"/>
                <a:ea typeface="M PLUS 1p Medium"/>
                <a:cs typeface="M PLUS 1p Medium"/>
                <a:sym typeface="M PLUS 1p Medium"/>
              </a:defRPr>
            </a:lvl1pPr>
            <a:lvl2pPr lvl="1" rtl="0" algn="ctr">
              <a:spcBef>
                <a:spcPts val="1600"/>
              </a:spcBef>
              <a:spcAft>
                <a:spcPts val="0"/>
              </a:spcAft>
              <a:buSzPts val="1500"/>
              <a:buFont typeface="M PLUS 1p Medium"/>
              <a:buNone/>
              <a:defRPr sz="1500">
                <a:latin typeface="M PLUS 1p Medium"/>
                <a:ea typeface="M PLUS 1p Medium"/>
                <a:cs typeface="M PLUS 1p Medium"/>
                <a:sym typeface="M PLUS 1p Medium"/>
              </a:defRPr>
            </a:lvl2pPr>
            <a:lvl3pPr lvl="2" rtl="0" algn="ctr">
              <a:spcBef>
                <a:spcPts val="1600"/>
              </a:spcBef>
              <a:spcAft>
                <a:spcPts val="0"/>
              </a:spcAft>
              <a:buSzPts val="1500"/>
              <a:buFont typeface="M PLUS 1p Medium"/>
              <a:buNone/>
              <a:defRPr sz="1500">
                <a:latin typeface="M PLUS 1p Medium"/>
                <a:ea typeface="M PLUS 1p Medium"/>
                <a:cs typeface="M PLUS 1p Medium"/>
                <a:sym typeface="M PLUS 1p Medium"/>
              </a:defRPr>
            </a:lvl3pPr>
            <a:lvl4pPr lvl="3" rtl="0" algn="ctr">
              <a:spcBef>
                <a:spcPts val="1600"/>
              </a:spcBef>
              <a:spcAft>
                <a:spcPts val="0"/>
              </a:spcAft>
              <a:buSzPts val="1500"/>
              <a:buFont typeface="M PLUS 1p Medium"/>
              <a:buNone/>
              <a:defRPr sz="1500">
                <a:latin typeface="M PLUS 1p Medium"/>
                <a:ea typeface="M PLUS 1p Medium"/>
                <a:cs typeface="M PLUS 1p Medium"/>
                <a:sym typeface="M PLUS 1p Medium"/>
              </a:defRPr>
            </a:lvl4pPr>
            <a:lvl5pPr lvl="4" rtl="0" algn="ctr">
              <a:spcBef>
                <a:spcPts val="1600"/>
              </a:spcBef>
              <a:spcAft>
                <a:spcPts val="0"/>
              </a:spcAft>
              <a:buSzPts val="1500"/>
              <a:buFont typeface="M PLUS 1p Medium"/>
              <a:buNone/>
              <a:defRPr sz="1500">
                <a:latin typeface="M PLUS 1p Medium"/>
                <a:ea typeface="M PLUS 1p Medium"/>
                <a:cs typeface="M PLUS 1p Medium"/>
                <a:sym typeface="M PLUS 1p Medium"/>
              </a:defRPr>
            </a:lvl5pPr>
            <a:lvl6pPr lvl="5" rtl="0" algn="ctr">
              <a:spcBef>
                <a:spcPts val="1600"/>
              </a:spcBef>
              <a:spcAft>
                <a:spcPts val="0"/>
              </a:spcAft>
              <a:buSzPts val="1500"/>
              <a:buFont typeface="M PLUS 1p Medium"/>
              <a:buNone/>
              <a:defRPr sz="1500">
                <a:latin typeface="M PLUS 1p Medium"/>
                <a:ea typeface="M PLUS 1p Medium"/>
                <a:cs typeface="M PLUS 1p Medium"/>
                <a:sym typeface="M PLUS 1p Medium"/>
              </a:defRPr>
            </a:lvl6pPr>
            <a:lvl7pPr lvl="6" rtl="0" algn="ctr">
              <a:spcBef>
                <a:spcPts val="1600"/>
              </a:spcBef>
              <a:spcAft>
                <a:spcPts val="0"/>
              </a:spcAft>
              <a:buSzPts val="1500"/>
              <a:buFont typeface="M PLUS 1p Medium"/>
              <a:buNone/>
              <a:defRPr sz="1500">
                <a:latin typeface="M PLUS 1p Medium"/>
                <a:ea typeface="M PLUS 1p Medium"/>
                <a:cs typeface="M PLUS 1p Medium"/>
                <a:sym typeface="M PLUS 1p Medium"/>
              </a:defRPr>
            </a:lvl7pPr>
            <a:lvl8pPr lvl="7" rtl="0" algn="ctr">
              <a:spcBef>
                <a:spcPts val="1600"/>
              </a:spcBef>
              <a:spcAft>
                <a:spcPts val="0"/>
              </a:spcAft>
              <a:buSzPts val="1500"/>
              <a:buFont typeface="M PLUS 1p Medium"/>
              <a:buNone/>
              <a:defRPr sz="1500">
                <a:latin typeface="M PLUS 1p Medium"/>
                <a:ea typeface="M PLUS 1p Medium"/>
                <a:cs typeface="M PLUS 1p Medium"/>
                <a:sym typeface="M PLUS 1p Medium"/>
              </a:defRPr>
            </a:lvl8pPr>
            <a:lvl9pPr lvl="8" rtl="0" algn="ctr">
              <a:spcBef>
                <a:spcPts val="1600"/>
              </a:spcBef>
              <a:spcAft>
                <a:spcPts val="1600"/>
              </a:spcAft>
              <a:buSzPts val="1500"/>
              <a:buFont typeface="M PLUS 1p Medium"/>
              <a:buNone/>
              <a:defRPr sz="1500">
                <a:latin typeface="M PLUS 1p Medium"/>
                <a:ea typeface="M PLUS 1p Medium"/>
                <a:cs typeface="M PLUS 1p Medium"/>
                <a:sym typeface="M PLUS 1p Medium"/>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1">
  <p:cSld name="TITLE_1">
    <p:spTree>
      <p:nvGrpSpPr>
        <p:cNvPr id="27" name="Shape 27"/>
        <p:cNvGrpSpPr/>
        <p:nvPr/>
      </p:nvGrpSpPr>
      <p:grpSpPr>
        <a:xfrm>
          <a:off x="0" y="0"/>
          <a:ext cx="0" cy="0"/>
          <a:chOff x="0" y="0"/>
          <a:chExt cx="0" cy="0"/>
        </a:xfrm>
      </p:grpSpPr>
      <p:sp>
        <p:nvSpPr>
          <p:cNvPr id="28" name="Google Shape;28;p6"/>
          <p:cNvSpPr txBox="1"/>
          <p:nvPr>
            <p:ph idx="12" type="sldNum"/>
          </p:nvPr>
        </p:nvSpPr>
        <p:spPr>
          <a:xfrm>
            <a:off x="8314658" y="460256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ja"/>
              <a:t>‹#›</a:t>
            </a:fld>
            <a:endParaRPr/>
          </a:p>
        </p:txBody>
      </p:sp>
      <p:cxnSp>
        <p:nvCxnSpPr>
          <p:cNvPr id="29" name="Google Shape;29;p6"/>
          <p:cNvCxnSpPr/>
          <p:nvPr/>
        </p:nvCxnSpPr>
        <p:spPr>
          <a:xfrm>
            <a:off x="285750" y="4555900"/>
            <a:ext cx="8577600" cy="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2">
  <p:cSld name="TITLE_2">
    <p:spTree>
      <p:nvGrpSpPr>
        <p:cNvPr id="30" name="Shape 30"/>
        <p:cNvGrpSpPr/>
        <p:nvPr/>
      </p:nvGrpSpPr>
      <p:grpSpPr>
        <a:xfrm>
          <a:off x="0" y="0"/>
          <a:ext cx="0" cy="0"/>
          <a:chOff x="0" y="0"/>
          <a:chExt cx="0" cy="0"/>
        </a:xfrm>
      </p:grpSpPr>
      <p:sp>
        <p:nvSpPr>
          <p:cNvPr id="31" name="Google Shape;31;p7"/>
          <p:cNvSpPr txBox="1"/>
          <p:nvPr>
            <p:ph idx="12" type="sldNum"/>
          </p:nvPr>
        </p:nvSpPr>
        <p:spPr>
          <a:xfrm>
            <a:off x="8314658" y="460256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ja"/>
              <a:t>‹#›</a:t>
            </a:fld>
            <a:endParaRPr/>
          </a:p>
        </p:txBody>
      </p:sp>
      <p:cxnSp>
        <p:nvCxnSpPr>
          <p:cNvPr id="32" name="Google Shape;32;p7"/>
          <p:cNvCxnSpPr/>
          <p:nvPr/>
        </p:nvCxnSpPr>
        <p:spPr>
          <a:xfrm>
            <a:off x="285750" y="4555900"/>
            <a:ext cx="8577600" cy="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3">
  <p:cSld name="TITLE_3">
    <p:spTree>
      <p:nvGrpSpPr>
        <p:cNvPr id="33" name="Shape 33"/>
        <p:cNvGrpSpPr/>
        <p:nvPr/>
      </p:nvGrpSpPr>
      <p:grpSpPr>
        <a:xfrm>
          <a:off x="0" y="0"/>
          <a:ext cx="0" cy="0"/>
          <a:chOff x="0" y="0"/>
          <a:chExt cx="0" cy="0"/>
        </a:xfrm>
      </p:grpSpPr>
      <p:sp>
        <p:nvSpPr>
          <p:cNvPr id="34" name="Google Shape;34;p8"/>
          <p:cNvSpPr txBox="1"/>
          <p:nvPr>
            <p:ph idx="12" type="sldNum"/>
          </p:nvPr>
        </p:nvSpPr>
        <p:spPr>
          <a:xfrm>
            <a:off x="8314658" y="460256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ja"/>
              <a:t>‹#›</a:t>
            </a:fld>
            <a:endParaRPr/>
          </a:p>
        </p:txBody>
      </p:sp>
      <p:cxnSp>
        <p:nvCxnSpPr>
          <p:cNvPr id="35" name="Google Shape;35;p8"/>
          <p:cNvCxnSpPr/>
          <p:nvPr/>
        </p:nvCxnSpPr>
        <p:spPr>
          <a:xfrm>
            <a:off x="285750" y="4555900"/>
            <a:ext cx="8577600" cy="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4">
  <p:cSld name="TITLE_4">
    <p:spTree>
      <p:nvGrpSpPr>
        <p:cNvPr id="36" name="Shape 36"/>
        <p:cNvGrpSpPr/>
        <p:nvPr/>
      </p:nvGrpSpPr>
      <p:grpSpPr>
        <a:xfrm>
          <a:off x="0" y="0"/>
          <a:ext cx="0" cy="0"/>
          <a:chOff x="0" y="0"/>
          <a:chExt cx="0" cy="0"/>
        </a:xfrm>
      </p:grpSpPr>
      <p:sp>
        <p:nvSpPr>
          <p:cNvPr id="37" name="Google Shape;37;p9"/>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Clr>
                <a:schemeClr val="dk1"/>
              </a:buClr>
              <a:buSzPts val="4500"/>
              <a:buFont typeface="Arial"/>
              <a:buNone/>
              <a:defRPr sz="4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8" name="Google Shape;38;p9"/>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Autofit/>
          </a:bodyPr>
          <a:lstStyle>
            <a:lvl1pPr lvl="0" rtl="0" algn="ctr">
              <a:lnSpc>
                <a:spcPct val="90000"/>
              </a:lnSpc>
              <a:spcBef>
                <a:spcPts val="800"/>
              </a:spcBef>
              <a:spcAft>
                <a:spcPts val="0"/>
              </a:spcAft>
              <a:buClr>
                <a:schemeClr val="dk1"/>
              </a:buClr>
              <a:buSzPts val="1800"/>
              <a:buNone/>
              <a:defRPr sz="1800"/>
            </a:lvl1pPr>
            <a:lvl2pPr lvl="1" rtl="0" algn="ctr">
              <a:lnSpc>
                <a:spcPct val="90000"/>
              </a:lnSpc>
              <a:spcBef>
                <a:spcPts val="1600"/>
              </a:spcBef>
              <a:spcAft>
                <a:spcPts val="0"/>
              </a:spcAft>
              <a:buClr>
                <a:schemeClr val="dk1"/>
              </a:buClr>
              <a:buSzPts val="1500"/>
              <a:buNone/>
              <a:defRPr sz="1500"/>
            </a:lvl2pPr>
            <a:lvl3pPr lvl="2" rtl="0" algn="ctr">
              <a:lnSpc>
                <a:spcPct val="90000"/>
              </a:lnSpc>
              <a:spcBef>
                <a:spcPts val="1600"/>
              </a:spcBef>
              <a:spcAft>
                <a:spcPts val="0"/>
              </a:spcAft>
              <a:buClr>
                <a:schemeClr val="dk1"/>
              </a:buClr>
              <a:buSzPts val="1400"/>
              <a:buNone/>
              <a:defRPr sz="1400"/>
            </a:lvl3pPr>
            <a:lvl4pPr lvl="3" rtl="0" algn="ctr">
              <a:lnSpc>
                <a:spcPct val="90000"/>
              </a:lnSpc>
              <a:spcBef>
                <a:spcPts val="1600"/>
              </a:spcBef>
              <a:spcAft>
                <a:spcPts val="0"/>
              </a:spcAft>
              <a:buClr>
                <a:schemeClr val="dk1"/>
              </a:buClr>
              <a:buSzPts val="1200"/>
              <a:buNone/>
              <a:defRPr sz="1200"/>
            </a:lvl4pPr>
            <a:lvl5pPr lvl="4" rtl="0" algn="ctr">
              <a:lnSpc>
                <a:spcPct val="90000"/>
              </a:lnSpc>
              <a:spcBef>
                <a:spcPts val="1600"/>
              </a:spcBef>
              <a:spcAft>
                <a:spcPts val="0"/>
              </a:spcAft>
              <a:buClr>
                <a:schemeClr val="dk1"/>
              </a:buClr>
              <a:buSzPts val="1200"/>
              <a:buNone/>
              <a:defRPr sz="1200"/>
            </a:lvl5pPr>
            <a:lvl6pPr lvl="5" rtl="0" algn="ctr">
              <a:lnSpc>
                <a:spcPct val="90000"/>
              </a:lnSpc>
              <a:spcBef>
                <a:spcPts val="1600"/>
              </a:spcBef>
              <a:spcAft>
                <a:spcPts val="0"/>
              </a:spcAft>
              <a:buClr>
                <a:schemeClr val="dk1"/>
              </a:buClr>
              <a:buSzPts val="1200"/>
              <a:buNone/>
              <a:defRPr sz="1200"/>
            </a:lvl6pPr>
            <a:lvl7pPr lvl="6" rtl="0" algn="ctr">
              <a:lnSpc>
                <a:spcPct val="90000"/>
              </a:lnSpc>
              <a:spcBef>
                <a:spcPts val="1600"/>
              </a:spcBef>
              <a:spcAft>
                <a:spcPts val="0"/>
              </a:spcAft>
              <a:buClr>
                <a:schemeClr val="dk1"/>
              </a:buClr>
              <a:buSzPts val="1200"/>
              <a:buNone/>
              <a:defRPr sz="1200"/>
            </a:lvl7pPr>
            <a:lvl8pPr lvl="7" rtl="0" algn="ctr">
              <a:lnSpc>
                <a:spcPct val="90000"/>
              </a:lnSpc>
              <a:spcBef>
                <a:spcPts val="1600"/>
              </a:spcBef>
              <a:spcAft>
                <a:spcPts val="0"/>
              </a:spcAft>
              <a:buClr>
                <a:schemeClr val="dk1"/>
              </a:buClr>
              <a:buSzPts val="1200"/>
              <a:buNone/>
              <a:defRPr sz="1200"/>
            </a:lvl8pPr>
            <a:lvl9pPr lvl="8" rtl="0" algn="ctr">
              <a:lnSpc>
                <a:spcPct val="90000"/>
              </a:lnSpc>
              <a:spcBef>
                <a:spcPts val="1600"/>
              </a:spcBef>
              <a:spcAft>
                <a:spcPts val="1600"/>
              </a:spcAft>
              <a:buClr>
                <a:schemeClr val="dk1"/>
              </a:buClr>
              <a:buSzPts val="1200"/>
              <a:buNone/>
              <a:defRPr sz="1200"/>
            </a:lvl9pPr>
          </a:lstStyle>
          <a:p/>
        </p:txBody>
      </p:sp>
      <p:sp>
        <p:nvSpPr>
          <p:cNvPr id="39" name="Google Shape;39;p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0" name="Google Shape;40;p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1" name="Google Shape;41;p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5">
  <p:cSld name="TITLE_5">
    <p:spTree>
      <p:nvGrpSpPr>
        <p:cNvPr id="42" name="Shape 42"/>
        <p:cNvGrpSpPr/>
        <p:nvPr/>
      </p:nvGrpSpPr>
      <p:grpSpPr>
        <a:xfrm>
          <a:off x="0" y="0"/>
          <a:ext cx="0" cy="0"/>
          <a:chOff x="0" y="0"/>
          <a:chExt cx="0" cy="0"/>
        </a:xfrm>
      </p:grpSpPr>
      <p:sp>
        <p:nvSpPr>
          <p:cNvPr id="43" name="Google Shape;43;p10"/>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Clr>
                <a:schemeClr val="dk1"/>
              </a:buClr>
              <a:buSzPts val="4500"/>
              <a:buFont typeface="Arial"/>
              <a:buNone/>
              <a:defRPr sz="4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4" name="Google Shape;44;p10"/>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Autofit/>
          </a:bodyPr>
          <a:lstStyle>
            <a:lvl1pPr lvl="0" rtl="0" algn="ctr">
              <a:lnSpc>
                <a:spcPct val="90000"/>
              </a:lnSpc>
              <a:spcBef>
                <a:spcPts val="800"/>
              </a:spcBef>
              <a:spcAft>
                <a:spcPts val="0"/>
              </a:spcAft>
              <a:buClr>
                <a:schemeClr val="dk1"/>
              </a:buClr>
              <a:buSzPts val="1800"/>
              <a:buNone/>
              <a:defRPr sz="1800"/>
            </a:lvl1pPr>
            <a:lvl2pPr lvl="1" rtl="0" algn="ctr">
              <a:lnSpc>
                <a:spcPct val="90000"/>
              </a:lnSpc>
              <a:spcBef>
                <a:spcPts val="1600"/>
              </a:spcBef>
              <a:spcAft>
                <a:spcPts val="0"/>
              </a:spcAft>
              <a:buClr>
                <a:schemeClr val="dk1"/>
              </a:buClr>
              <a:buSzPts val="1500"/>
              <a:buNone/>
              <a:defRPr sz="1500"/>
            </a:lvl2pPr>
            <a:lvl3pPr lvl="2" rtl="0" algn="ctr">
              <a:lnSpc>
                <a:spcPct val="90000"/>
              </a:lnSpc>
              <a:spcBef>
                <a:spcPts val="1600"/>
              </a:spcBef>
              <a:spcAft>
                <a:spcPts val="0"/>
              </a:spcAft>
              <a:buClr>
                <a:schemeClr val="dk1"/>
              </a:buClr>
              <a:buSzPts val="1400"/>
              <a:buNone/>
              <a:defRPr sz="1400"/>
            </a:lvl3pPr>
            <a:lvl4pPr lvl="3" rtl="0" algn="ctr">
              <a:lnSpc>
                <a:spcPct val="90000"/>
              </a:lnSpc>
              <a:spcBef>
                <a:spcPts val="1600"/>
              </a:spcBef>
              <a:spcAft>
                <a:spcPts val="0"/>
              </a:spcAft>
              <a:buClr>
                <a:schemeClr val="dk1"/>
              </a:buClr>
              <a:buSzPts val="1200"/>
              <a:buNone/>
              <a:defRPr sz="1200"/>
            </a:lvl4pPr>
            <a:lvl5pPr lvl="4" rtl="0" algn="ctr">
              <a:lnSpc>
                <a:spcPct val="90000"/>
              </a:lnSpc>
              <a:spcBef>
                <a:spcPts val="1600"/>
              </a:spcBef>
              <a:spcAft>
                <a:spcPts val="0"/>
              </a:spcAft>
              <a:buClr>
                <a:schemeClr val="dk1"/>
              </a:buClr>
              <a:buSzPts val="1200"/>
              <a:buNone/>
              <a:defRPr sz="1200"/>
            </a:lvl5pPr>
            <a:lvl6pPr lvl="5" rtl="0" algn="ctr">
              <a:lnSpc>
                <a:spcPct val="90000"/>
              </a:lnSpc>
              <a:spcBef>
                <a:spcPts val="1600"/>
              </a:spcBef>
              <a:spcAft>
                <a:spcPts val="0"/>
              </a:spcAft>
              <a:buClr>
                <a:schemeClr val="dk1"/>
              </a:buClr>
              <a:buSzPts val="1200"/>
              <a:buNone/>
              <a:defRPr sz="1200"/>
            </a:lvl6pPr>
            <a:lvl7pPr lvl="6" rtl="0" algn="ctr">
              <a:lnSpc>
                <a:spcPct val="90000"/>
              </a:lnSpc>
              <a:spcBef>
                <a:spcPts val="1600"/>
              </a:spcBef>
              <a:spcAft>
                <a:spcPts val="0"/>
              </a:spcAft>
              <a:buClr>
                <a:schemeClr val="dk1"/>
              </a:buClr>
              <a:buSzPts val="1200"/>
              <a:buNone/>
              <a:defRPr sz="1200"/>
            </a:lvl7pPr>
            <a:lvl8pPr lvl="7" rtl="0" algn="ctr">
              <a:lnSpc>
                <a:spcPct val="90000"/>
              </a:lnSpc>
              <a:spcBef>
                <a:spcPts val="1600"/>
              </a:spcBef>
              <a:spcAft>
                <a:spcPts val="0"/>
              </a:spcAft>
              <a:buClr>
                <a:schemeClr val="dk1"/>
              </a:buClr>
              <a:buSzPts val="1200"/>
              <a:buNone/>
              <a:defRPr sz="1200"/>
            </a:lvl8pPr>
            <a:lvl9pPr lvl="8" rtl="0" algn="ctr">
              <a:lnSpc>
                <a:spcPct val="90000"/>
              </a:lnSpc>
              <a:spcBef>
                <a:spcPts val="1600"/>
              </a:spcBef>
              <a:spcAft>
                <a:spcPts val="1600"/>
              </a:spcAft>
              <a:buClr>
                <a:schemeClr val="dk1"/>
              </a:buClr>
              <a:buSzPts val="1200"/>
              <a:buNone/>
              <a:defRPr sz="1200"/>
            </a:lvl9pPr>
          </a:lstStyle>
          <a:p/>
        </p:txBody>
      </p:sp>
      <p:sp>
        <p:nvSpPr>
          <p:cNvPr id="45" name="Google Shape;45;p1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6" name="Google Shape;46;p1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7" name="Google Shape;47;p1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j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8" name="Shape 58"/>
        <p:cNvGrpSpPr/>
        <p:nvPr/>
      </p:nvGrpSpPr>
      <p:grpSpPr>
        <a:xfrm>
          <a:off x="0" y="0"/>
          <a:ext cx="0" cy="0"/>
          <a:chOff x="0" y="0"/>
          <a:chExt cx="0" cy="0"/>
        </a:xfrm>
      </p:grpSpPr>
      <p:sp>
        <p:nvSpPr>
          <p:cNvPr id="59" name="Google Shape;59;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60" name="Google Shape;60;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61" name="Google Shape;61;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ja"/>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7"/>
          <p:cNvSpPr txBox="1"/>
          <p:nvPr/>
        </p:nvSpPr>
        <p:spPr>
          <a:xfrm>
            <a:off x="363575" y="266700"/>
            <a:ext cx="8499900" cy="45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ja" sz="1800">
                <a:latin typeface="M PLUS 1p"/>
                <a:ea typeface="M PLUS 1p"/>
                <a:cs typeface="M PLUS 1p"/>
                <a:sym typeface="M PLUS 1p"/>
              </a:rPr>
              <a:t>ペルソナ設定シート（テンプレート）</a:t>
            </a:r>
            <a:endParaRPr b="1" sz="1800">
              <a:solidFill>
                <a:srgbClr val="000000"/>
              </a:solidFill>
              <a:latin typeface="M PLUS 1p"/>
              <a:ea typeface="M PLUS 1p"/>
              <a:cs typeface="M PLUS 1p"/>
              <a:sym typeface="M PLUS 1p"/>
            </a:endParaRPr>
          </a:p>
        </p:txBody>
      </p:sp>
      <p:pic>
        <p:nvPicPr>
          <p:cNvPr id="128" name="Google Shape;128;p27"/>
          <p:cNvPicPr preferRelativeResize="0"/>
          <p:nvPr/>
        </p:nvPicPr>
        <p:blipFill>
          <a:blip r:embed="rId3">
            <a:alphaModFix/>
          </a:blip>
          <a:stretch>
            <a:fillRect/>
          </a:stretch>
        </p:blipFill>
        <p:spPr>
          <a:xfrm>
            <a:off x="363575" y="884743"/>
            <a:ext cx="646512" cy="646492"/>
          </a:xfrm>
          <a:prstGeom prst="rect">
            <a:avLst/>
          </a:prstGeom>
          <a:noFill/>
          <a:ln>
            <a:noFill/>
          </a:ln>
        </p:spPr>
      </p:pic>
      <p:pic>
        <p:nvPicPr>
          <p:cNvPr id="129" name="Google Shape;129;p27"/>
          <p:cNvPicPr preferRelativeResize="0"/>
          <p:nvPr/>
        </p:nvPicPr>
        <p:blipFill>
          <a:blip r:embed="rId4">
            <a:alphaModFix/>
          </a:blip>
          <a:stretch>
            <a:fillRect/>
          </a:stretch>
        </p:blipFill>
        <p:spPr>
          <a:xfrm>
            <a:off x="1010086" y="884734"/>
            <a:ext cx="646512" cy="646492"/>
          </a:xfrm>
          <a:prstGeom prst="rect">
            <a:avLst/>
          </a:prstGeom>
          <a:noFill/>
          <a:ln>
            <a:noFill/>
          </a:ln>
        </p:spPr>
      </p:pic>
      <p:graphicFrame>
        <p:nvGraphicFramePr>
          <p:cNvPr id="130" name="Google Shape;130;p27"/>
          <p:cNvGraphicFramePr/>
          <p:nvPr/>
        </p:nvGraphicFramePr>
        <p:xfrm>
          <a:off x="1842600" y="838200"/>
          <a:ext cx="3000000" cy="3000000"/>
        </p:xfrm>
        <a:graphic>
          <a:graphicData uri="http://schemas.openxmlformats.org/drawingml/2006/table">
            <a:tbl>
              <a:tblPr>
                <a:noFill/>
                <a:tableStyleId>{B379D0AD-5E71-4F09-A418-294D4352A76F}</a:tableStyleId>
              </a:tblPr>
              <a:tblGrid>
                <a:gridCol w="1038775"/>
                <a:gridCol w="1188700"/>
                <a:gridCol w="1469750"/>
                <a:gridCol w="1732100"/>
                <a:gridCol w="1591550"/>
              </a:tblGrid>
              <a:tr h="381000">
                <a:tc>
                  <a:txBody>
                    <a:bodyPr/>
                    <a:lstStyle/>
                    <a:p>
                      <a:pPr indent="0" lvl="0" marL="0" rtl="0" algn="ctr">
                        <a:spcBef>
                          <a:spcPts val="0"/>
                        </a:spcBef>
                        <a:spcAft>
                          <a:spcPts val="0"/>
                        </a:spcAft>
                        <a:buNone/>
                      </a:pPr>
                      <a:r>
                        <a:rPr b="1" lang="ja" sz="1200">
                          <a:solidFill>
                            <a:schemeClr val="lt1"/>
                          </a:solidFill>
                          <a:latin typeface="M PLUS 1p"/>
                          <a:ea typeface="M PLUS 1p"/>
                          <a:cs typeface="M PLUS 1p"/>
                          <a:sym typeface="M PLUS 1p"/>
                        </a:rPr>
                        <a:t>性別</a:t>
                      </a:r>
                      <a:endParaRPr b="1" sz="1200">
                        <a:solidFill>
                          <a:schemeClr val="lt1"/>
                        </a:solidFill>
                        <a:latin typeface="M PLUS 1p"/>
                        <a:ea typeface="M PLUS 1p"/>
                        <a:cs typeface="M PLUS 1p"/>
                        <a:sym typeface="M PLUS 1p"/>
                      </a:endParaRPr>
                    </a:p>
                  </a:txBody>
                  <a:tcPr marT="91425" marB="91425" marR="91425" marL="91425">
                    <a:lnL cap="flat" cmpd="sng" w="9525">
                      <a:solidFill>
                        <a:srgbClr val="0097A7"/>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0097A7"/>
                      </a:solidFill>
                      <a:prstDash val="solid"/>
                      <a:round/>
                      <a:headEnd len="sm" w="sm" type="none"/>
                      <a:tailEnd len="sm" w="sm" type="none"/>
                    </a:lnT>
                    <a:lnB cap="flat" cmpd="sng" w="9525">
                      <a:solidFill>
                        <a:srgbClr val="0097A7"/>
                      </a:solidFill>
                      <a:prstDash val="solid"/>
                      <a:round/>
                      <a:headEnd len="sm" w="sm" type="none"/>
                      <a:tailEnd len="sm" w="sm" type="none"/>
                    </a:lnB>
                    <a:solidFill>
                      <a:srgbClr val="0097A7"/>
                    </a:solidFill>
                  </a:tcPr>
                </a:tc>
                <a:tc>
                  <a:txBody>
                    <a:bodyPr/>
                    <a:lstStyle/>
                    <a:p>
                      <a:pPr indent="0" lvl="0" marL="0" rtl="0" algn="ctr">
                        <a:spcBef>
                          <a:spcPts val="0"/>
                        </a:spcBef>
                        <a:spcAft>
                          <a:spcPts val="0"/>
                        </a:spcAft>
                        <a:buNone/>
                      </a:pPr>
                      <a:r>
                        <a:rPr b="1" lang="ja" sz="1200">
                          <a:solidFill>
                            <a:schemeClr val="lt1"/>
                          </a:solidFill>
                          <a:latin typeface="M PLUS 1p"/>
                          <a:ea typeface="M PLUS 1p"/>
                          <a:cs typeface="M PLUS 1p"/>
                          <a:sym typeface="M PLUS 1p"/>
                        </a:rPr>
                        <a:t>年齢</a:t>
                      </a:r>
                      <a:endParaRPr b="1" sz="1200">
                        <a:solidFill>
                          <a:schemeClr val="lt1"/>
                        </a:solidFill>
                        <a:latin typeface="M PLUS 1p"/>
                        <a:ea typeface="M PLUS 1p"/>
                        <a:cs typeface="M PLUS 1p"/>
                        <a:sym typeface="M PLUS 1p"/>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0097A7"/>
                      </a:solidFill>
                      <a:prstDash val="solid"/>
                      <a:round/>
                      <a:headEnd len="sm" w="sm" type="none"/>
                      <a:tailEnd len="sm" w="sm" type="none"/>
                    </a:lnT>
                    <a:lnB cap="flat" cmpd="sng" w="9525">
                      <a:solidFill>
                        <a:srgbClr val="0097A7"/>
                      </a:solidFill>
                      <a:prstDash val="solid"/>
                      <a:round/>
                      <a:headEnd len="sm" w="sm" type="none"/>
                      <a:tailEnd len="sm" w="sm" type="none"/>
                    </a:lnB>
                    <a:solidFill>
                      <a:srgbClr val="0097A7"/>
                    </a:solidFill>
                  </a:tcPr>
                </a:tc>
                <a:tc>
                  <a:txBody>
                    <a:bodyPr/>
                    <a:lstStyle/>
                    <a:p>
                      <a:pPr indent="0" lvl="0" marL="0" rtl="0" algn="ctr">
                        <a:spcBef>
                          <a:spcPts val="0"/>
                        </a:spcBef>
                        <a:spcAft>
                          <a:spcPts val="0"/>
                        </a:spcAft>
                        <a:buNone/>
                      </a:pPr>
                      <a:r>
                        <a:rPr b="1" lang="ja" sz="1200">
                          <a:solidFill>
                            <a:schemeClr val="lt1"/>
                          </a:solidFill>
                          <a:latin typeface="M PLUS 1p"/>
                          <a:ea typeface="M PLUS 1p"/>
                          <a:cs typeface="M PLUS 1p"/>
                          <a:sym typeface="M PLUS 1p"/>
                        </a:rPr>
                        <a:t>居住地</a:t>
                      </a:r>
                      <a:endParaRPr b="1" sz="1200">
                        <a:solidFill>
                          <a:schemeClr val="lt1"/>
                        </a:solidFill>
                        <a:latin typeface="M PLUS 1p"/>
                        <a:ea typeface="M PLUS 1p"/>
                        <a:cs typeface="M PLUS 1p"/>
                        <a:sym typeface="M PLUS 1p"/>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0097A7"/>
                      </a:solidFill>
                      <a:prstDash val="solid"/>
                      <a:round/>
                      <a:headEnd len="sm" w="sm" type="none"/>
                      <a:tailEnd len="sm" w="sm" type="none"/>
                    </a:lnT>
                    <a:lnB cap="flat" cmpd="sng" w="9525">
                      <a:solidFill>
                        <a:srgbClr val="0097A7"/>
                      </a:solidFill>
                      <a:prstDash val="solid"/>
                      <a:round/>
                      <a:headEnd len="sm" w="sm" type="none"/>
                      <a:tailEnd len="sm" w="sm" type="none"/>
                    </a:lnB>
                    <a:solidFill>
                      <a:srgbClr val="0097A7"/>
                    </a:solidFill>
                  </a:tcPr>
                </a:tc>
                <a:tc>
                  <a:txBody>
                    <a:bodyPr/>
                    <a:lstStyle/>
                    <a:p>
                      <a:pPr indent="0" lvl="0" marL="0" rtl="0" algn="ctr">
                        <a:spcBef>
                          <a:spcPts val="0"/>
                        </a:spcBef>
                        <a:spcAft>
                          <a:spcPts val="0"/>
                        </a:spcAft>
                        <a:buNone/>
                      </a:pPr>
                      <a:r>
                        <a:rPr b="1" lang="ja" sz="1200">
                          <a:solidFill>
                            <a:schemeClr val="lt1"/>
                          </a:solidFill>
                          <a:latin typeface="M PLUS 1p"/>
                          <a:ea typeface="M PLUS 1p"/>
                          <a:cs typeface="M PLUS 1p"/>
                          <a:sym typeface="M PLUS 1p"/>
                        </a:rPr>
                        <a:t>職業・年収</a:t>
                      </a:r>
                      <a:endParaRPr b="1" sz="1200">
                        <a:solidFill>
                          <a:schemeClr val="lt1"/>
                        </a:solidFill>
                        <a:latin typeface="M PLUS 1p"/>
                        <a:ea typeface="M PLUS 1p"/>
                        <a:cs typeface="M PLUS 1p"/>
                        <a:sym typeface="M PLUS 1p"/>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0097A7"/>
                      </a:solidFill>
                      <a:prstDash val="solid"/>
                      <a:round/>
                      <a:headEnd len="sm" w="sm" type="none"/>
                      <a:tailEnd len="sm" w="sm" type="none"/>
                    </a:lnT>
                    <a:lnB cap="flat" cmpd="sng" w="9525">
                      <a:solidFill>
                        <a:srgbClr val="0097A7"/>
                      </a:solidFill>
                      <a:prstDash val="solid"/>
                      <a:round/>
                      <a:headEnd len="sm" w="sm" type="none"/>
                      <a:tailEnd len="sm" w="sm" type="none"/>
                    </a:lnB>
                    <a:solidFill>
                      <a:srgbClr val="0097A7"/>
                    </a:solidFill>
                  </a:tcPr>
                </a:tc>
                <a:tc>
                  <a:txBody>
                    <a:bodyPr/>
                    <a:lstStyle/>
                    <a:p>
                      <a:pPr indent="0" lvl="0" marL="0" rtl="0" algn="ctr">
                        <a:spcBef>
                          <a:spcPts val="0"/>
                        </a:spcBef>
                        <a:spcAft>
                          <a:spcPts val="0"/>
                        </a:spcAft>
                        <a:buNone/>
                      </a:pPr>
                      <a:r>
                        <a:rPr b="1" lang="ja" sz="1200">
                          <a:solidFill>
                            <a:schemeClr val="lt1"/>
                          </a:solidFill>
                          <a:latin typeface="M PLUS 1p"/>
                          <a:ea typeface="M PLUS 1p"/>
                          <a:cs typeface="M PLUS 1p"/>
                          <a:sym typeface="M PLUS 1p"/>
                        </a:rPr>
                        <a:t>家族構成</a:t>
                      </a:r>
                      <a:endParaRPr b="1" sz="1200">
                        <a:solidFill>
                          <a:schemeClr val="lt1"/>
                        </a:solidFill>
                        <a:latin typeface="M PLUS 1p"/>
                        <a:ea typeface="M PLUS 1p"/>
                        <a:cs typeface="M PLUS 1p"/>
                        <a:sym typeface="M PLUS 1p"/>
                      </a:endParaRPr>
                    </a:p>
                  </a:txBody>
                  <a:tcPr marT="91425" marB="91425" marR="91425" marL="91425">
                    <a:lnL cap="flat" cmpd="sng" w="9525">
                      <a:solidFill>
                        <a:schemeClr val="lt1"/>
                      </a:solidFill>
                      <a:prstDash val="solid"/>
                      <a:round/>
                      <a:headEnd len="sm" w="sm" type="none"/>
                      <a:tailEnd len="sm" w="sm" type="none"/>
                    </a:lnL>
                    <a:lnR cap="flat" cmpd="sng" w="9525">
                      <a:solidFill>
                        <a:srgbClr val="0097A7"/>
                      </a:solidFill>
                      <a:prstDash val="solid"/>
                      <a:round/>
                      <a:headEnd len="sm" w="sm" type="none"/>
                      <a:tailEnd len="sm" w="sm" type="none"/>
                    </a:lnR>
                    <a:lnT cap="flat" cmpd="sng" w="9525">
                      <a:solidFill>
                        <a:srgbClr val="0097A7"/>
                      </a:solidFill>
                      <a:prstDash val="solid"/>
                      <a:round/>
                      <a:headEnd len="sm" w="sm" type="none"/>
                      <a:tailEnd len="sm" w="sm" type="none"/>
                    </a:lnT>
                    <a:lnB cap="flat" cmpd="sng" w="9525">
                      <a:solidFill>
                        <a:srgbClr val="0097A7"/>
                      </a:solidFill>
                      <a:prstDash val="solid"/>
                      <a:round/>
                      <a:headEnd len="sm" w="sm" type="none"/>
                      <a:tailEnd len="sm" w="sm" type="none"/>
                    </a:lnB>
                    <a:solidFill>
                      <a:srgbClr val="0097A7"/>
                    </a:solidFill>
                  </a:tcPr>
                </a:tc>
              </a:tr>
              <a:tr h="381000">
                <a:tc>
                  <a:txBody>
                    <a:bodyPr/>
                    <a:lstStyle/>
                    <a:p>
                      <a:pPr indent="0" lvl="0" marL="0" rtl="0" algn="ctr">
                        <a:spcBef>
                          <a:spcPts val="0"/>
                        </a:spcBef>
                        <a:spcAft>
                          <a:spcPts val="0"/>
                        </a:spcAft>
                        <a:buNone/>
                      </a:pPr>
                      <a:r>
                        <a:t/>
                      </a:r>
                      <a:endParaRPr sz="1200">
                        <a:latin typeface="M PLUS 1p"/>
                        <a:ea typeface="M PLUS 1p"/>
                        <a:cs typeface="M PLUS 1p"/>
                        <a:sym typeface="M PLUS 1p"/>
                      </a:endParaRPr>
                    </a:p>
                  </a:txBody>
                  <a:tcPr marT="91425" marB="91425" marR="91425" marL="91425">
                    <a:lnL cap="flat" cmpd="sng" w="9525">
                      <a:solidFill>
                        <a:srgbClr val="0097A7"/>
                      </a:solidFill>
                      <a:prstDash val="solid"/>
                      <a:round/>
                      <a:headEnd len="sm" w="sm" type="none"/>
                      <a:tailEnd len="sm" w="sm" type="none"/>
                    </a:lnL>
                    <a:lnR cap="flat" cmpd="sng" w="9525">
                      <a:solidFill>
                        <a:srgbClr val="0097A7"/>
                      </a:solidFill>
                      <a:prstDash val="solid"/>
                      <a:round/>
                      <a:headEnd len="sm" w="sm" type="none"/>
                      <a:tailEnd len="sm" w="sm" type="none"/>
                    </a:lnR>
                    <a:lnT cap="flat" cmpd="sng" w="9525">
                      <a:solidFill>
                        <a:srgbClr val="0097A7"/>
                      </a:solidFill>
                      <a:prstDash val="solid"/>
                      <a:round/>
                      <a:headEnd len="sm" w="sm" type="none"/>
                      <a:tailEnd len="sm" w="sm" type="none"/>
                    </a:lnT>
                    <a:lnB cap="flat" cmpd="sng" w="9525">
                      <a:solidFill>
                        <a:srgbClr val="0097A7"/>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M PLUS 1p"/>
                        <a:ea typeface="M PLUS 1p"/>
                        <a:cs typeface="M PLUS 1p"/>
                        <a:sym typeface="M PLUS 1p"/>
                      </a:endParaRPr>
                    </a:p>
                  </a:txBody>
                  <a:tcPr marT="91425" marB="91425" marR="91425" marL="91425">
                    <a:lnL cap="flat" cmpd="sng" w="9525">
                      <a:solidFill>
                        <a:srgbClr val="0097A7"/>
                      </a:solidFill>
                      <a:prstDash val="solid"/>
                      <a:round/>
                      <a:headEnd len="sm" w="sm" type="none"/>
                      <a:tailEnd len="sm" w="sm" type="none"/>
                    </a:lnL>
                    <a:lnR cap="flat" cmpd="sng" w="9525">
                      <a:solidFill>
                        <a:srgbClr val="0097A7"/>
                      </a:solidFill>
                      <a:prstDash val="solid"/>
                      <a:round/>
                      <a:headEnd len="sm" w="sm" type="none"/>
                      <a:tailEnd len="sm" w="sm" type="none"/>
                    </a:lnR>
                    <a:lnT cap="flat" cmpd="sng" w="9525">
                      <a:solidFill>
                        <a:srgbClr val="0097A7"/>
                      </a:solidFill>
                      <a:prstDash val="solid"/>
                      <a:round/>
                      <a:headEnd len="sm" w="sm" type="none"/>
                      <a:tailEnd len="sm" w="sm" type="none"/>
                    </a:lnT>
                    <a:lnB cap="flat" cmpd="sng" w="9525">
                      <a:solidFill>
                        <a:srgbClr val="0097A7"/>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M PLUS 1p"/>
                        <a:ea typeface="M PLUS 1p"/>
                        <a:cs typeface="M PLUS 1p"/>
                        <a:sym typeface="M PLUS 1p"/>
                      </a:endParaRPr>
                    </a:p>
                  </a:txBody>
                  <a:tcPr marT="91425" marB="91425" marR="91425" marL="91425">
                    <a:lnL cap="flat" cmpd="sng" w="9525">
                      <a:solidFill>
                        <a:srgbClr val="0097A7"/>
                      </a:solidFill>
                      <a:prstDash val="solid"/>
                      <a:round/>
                      <a:headEnd len="sm" w="sm" type="none"/>
                      <a:tailEnd len="sm" w="sm" type="none"/>
                    </a:lnL>
                    <a:lnR cap="flat" cmpd="sng" w="9525">
                      <a:solidFill>
                        <a:srgbClr val="0097A7"/>
                      </a:solidFill>
                      <a:prstDash val="solid"/>
                      <a:round/>
                      <a:headEnd len="sm" w="sm" type="none"/>
                      <a:tailEnd len="sm" w="sm" type="none"/>
                    </a:lnR>
                    <a:lnT cap="flat" cmpd="sng" w="9525">
                      <a:solidFill>
                        <a:srgbClr val="0097A7"/>
                      </a:solidFill>
                      <a:prstDash val="solid"/>
                      <a:round/>
                      <a:headEnd len="sm" w="sm" type="none"/>
                      <a:tailEnd len="sm" w="sm" type="none"/>
                    </a:lnT>
                    <a:lnB cap="flat" cmpd="sng" w="9525">
                      <a:solidFill>
                        <a:srgbClr val="0097A7"/>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M PLUS 1p"/>
                        <a:ea typeface="M PLUS 1p"/>
                        <a:cs typeface="M PLUS 1p"/>
                        <a:sym typeface="M PLUS 1p"/>
                      </a:endParaRPr>
                    </a:p>
                  </a:txBody>
                  <a:tcPr marT="91425" marB="91425" marR="91425" marL="91425">
                    <a:lnL cap="flat" cmpd="sng" w="9525">
                      <a:solidFill>
                        <a:srgbClr val="0097A7"/>
                      </a:solidFill>
                      <a:prstDash val="solid"/>
                      <a:round/>
                      <a:headEnd len="sm" w="sm" type="none"/>
                      <a:tailEnd len="sm" w="sm" type="none"/>
                    </a:lnL>
                    <a:lnR cap="flat" cmpd="sng" w="9525">
                      <a:solidFill>
                        <a:srgbClr val="0097A7"/>
                      </a:solidFill>
                      <a:prstDash val="solid"/>
                      <a:round/>
                      <a:headEnd len="sm" w="sm" type="none"/>
                      <a:tailEnd len="sm" w="sm" type="none"/>
                    </a:lnR>
                    <a:lnT cap="flat" cmpd="sng" w="9525">
                      <a:solidFill>
                        <a:srgbClr val="0097A7"/>
                      </a:solidFill>
                      <a:prstDash val="solid"/>
                      <a:round/>
                      <a:headEnd len="sm" w="sm" type="none"/>
                      <a:tailEnd len="sm" w="sm" type="none"/>
                    </a:lnT>
                    <a:lnB cap="flat" cmpd="sng" w="9525">
                      <a:solidFill>
                        <a:srgbClr val="0097A7"/>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M PLUS 1p"/>
                        <a:ea typeface="M PLUS 1p"/>
                        <a:cs typeface="M PLUS 1p"/>
                        <a:sym typeface="M PLUS 1p"/>
                      </a:endParaRPr>
                    </a:p>
                  </a:txBody>
                  <a:tcPr marT="91425" marB="91425" marR="91425" marL="91425">
                    <a:lnL cap="flat" cmpd="sng" w="9525">
                      <a:solidFill>
                        <a:srgbClr val="0097A7"/>
                      </a:solidFill>
                      <a:prstDash val="solid"/>
                      <a:round/>
                      <a:headEnd len="sm" w="sm" type="none"/>
                      <a:tailEnd len="sm" w="sm" type="none"/>
                    </a:lnL>
                    <a:lnR cap="flat" cmpd="sng" w="9525">
                      <a:solidFill>
                        <a:srgbClr val="0097A7"/>
                      </a:solidFill>
                      <a:prstDash val="solid"/>
                      <a:round/>
                      <a:headEnd len="sm" w="sm" type="none"/>
                      <a:tailEnd len="sm" w="sm" type="none"/>
                    </a:lnR>
                    <a:lnT cap="flat" cmpd="sng" w="9525">
                      <a:solidFill>
                        <a:srgbClr val="0097A7"/>
                      </a:solidFill>
                      <a:prstDash val="solid"/>
                      <a:round/>
                      <a:headEnd len="sm" w="sm" type="none"/>
                      <a:tailEnd len="sm" w="sm" type="none"/>
                    </a:lnT>
                    <a:lnB cap="flat" cmpd="sng" w="9525">
                      <a:solidFill>
                        <a:srgbClr val="0097A7"/>
                      </a:solidFill>
                      <a:prstDash val="solid"/>
                      <a:round/>
                      <a:headEnd len="sm" w="sm" type="none"/>
                      <a:tailEnd len="sm" w="sm" type="none"/>
                    </a:lnB>
                  </a:tcPr>
                </a:tc>
              </a:tr>
            </a:tbl>
          </a:graphicData>
        </a:graphic>
      </p:graphicFrame>
      <p:graphicFrame>
        <p:nvGraphicFramePr>
          <p:cNvPr id="131" name="Google Shape;131;p27"/>
          <p:cNvGraphicFramePr/>
          <p:nvPr/>
        </p:nvGraphicFramePr>
        <p:xfrm>
          <a:off x="363575" y="1693275"/>
          <a:ext cx="3000000" cy="3000000"/>
        </p:xfrm>
        <a:graphic>
          <a:graphicData uri="http://schemas.openxmlformats.org/drawingml/2006/table">
            <a:tbl>
              <a:tblPr>
                <a:noFill/>
                <a:tableStyleId>{B379D0AD-5E71-4F09-A418-294D4352A76F}</a:tableStyleId>
              </a:tblPr>
              <a:tblGrid>
                <a:gridCol w="2833300"/>
                <a:gridCol w="2833300"/>
                <a:gridCol w="2833300"/>
              </a:tblGrid>
              <a:tr h="365725">
                <a:tc>
                  <a:txBody>
                    <a:bodyPr/>
                    <a:lstStyle/>
                    <a:p>
                      <a:pPr indent="0" lvl="0" marL="0" rtl="0" algn="ctr">
                        <a:spcBef>
                          <a:spcPts val="0"/>
                        </a:spcBef>
                        <a:spcAft>
                          <a:spcPts val="0"/>
                        </a:spcAft>
                        <a:buNone/>
                      </a:pPr>
                      <a:r>
                        <a:rPr b="1" lang="ja" sz="1200">
                          <a:solidFill>
                            <a:schemeClr val="lt1"/>
                          </a:solidFill>
                          <a:latin typeface="M PLUS 1p"/>
                          <a:ea typeface="M PLUS 1p"/>
                          <a:cs typeface="M PLUS 1p"/>
                          <a:sym typeface="M PLUS 1p"/>
                        </a:rPr>
                        <a:t>性格</a:t>
                      </a:r>
                      <a:endParaRPr b="1" sz="1200">
                        <a:solidFill>
                          <a:schemeClr val="lt1"/>
                        </a:solidFill>
                        <a:latin typeface="M PLUS 1p"/>
                        <a:ea typeface="M PLUS 1p"/>
                        <a:cs typeface="M PLUS 1p"/>
                        <a:sym typeface="M PLUS 1p"/>
                      </a:endParaRPr>
                    </a:p>
                  </a:txBody>
                  <a:tcPr marT="91425" marB="91425" marR="91425" marL="91425">
                    <a:lnL cap="flat" cmpd="sng" w="9525">
                      <a:solidFill>
                        <a:srgbClr val="0097A7"/>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0097A7"/>
                      </a:solidFill>
                      <a:prstDash val="solid"/>
                      <a:round/>
                      <a:headEnd len="sm" w="sm" type="none"/>
                      <a:tailEnd len="sm" w="sm" type="none"/>
                    </a:lnT>
                    <a:lnB cap="flat" cmpd="sng" w="9525">
                      <a:solidFill>
                        <a:srgbClr val="0097A7"/>
                      </a:solidFill>
                      <a:prstDash val="solid"/>
                      <a:round/>
                      <a:headEnd len="sm" w="sm" type="none"/>
                      <a:tailEnd len="sm" w="sm" type="none"/>
                    </a:lnB>
                    <a:solidFill>
                      <a:srgbClr val="0097A7"/>
                    </a:solidFill>
                  </a:tcPr>
                </a:tc>
                <a:tc>
                  <a:txBody>
                    <a:bodyPr/>
                    <a:lstStyle/>
                    <a:p>
                      <a:pPr indent="0" lvl="0" marL="0" rtl="0" algn="ctr">
                        <a:spcBef>
                          <a:spcPts val="0"/>
                        </a:spcBef>
                        <a:spcAft>
                          <a:spcPts val="0"/>
                        </a:spcAft>
                        <a:buNone/>
                      </a:pPr>
                      <a:r>
                        <a:rPr b="1" lang="ja" sz="1200">
                          <a:solidFill>
                            <a:schemeClr val="lt1"/>
                          </a:solidFill>
                          <a:latin typeface="M PLUS 1p"/>
                          <a:ea typeface="M PLUS 1p"/>
                          <a:cs typeface="M PLUS 1p"/>
                          <a:sym typeface="M PLUS 1p"/>
                        </a:rPr>
                        <a:t>趣味</a:t>
                      </a:r>
                      <a:endParaRPr b="1" sz="1200">
                        <a:solidFill>
                          <a:schemeClr val="lt1"/>
                        </a:solidFill>
                        <a:latin typeface="M PLUS 1p"/>
                        <a:ea typeface="M PLUS 1p"/>
                        <a:cs typeface="M PLUS 1p"/>
                        <a:sym typeface="M PLUS 1p"/>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0097A7"/>
                      </a:solidFill>
                      <a:prstDash val="solid"/>
                      <a:round/>
                      <a:headEnd len="sm" w="sm" type="none"/>
                      <a:tailEnd len="sm" w="sm" type="none"/>
                    </a:lnT>
                    <a:lnB cap="flat" cmpd="sng" w="9525">
                      <a:solidFill>
                        <a:srgbClr val="0097A7"/>
                      </a:solidFill>
                      <a:prstDash val="solid"/>
                      <a:round/>
                      <a:headEnd len="sm" w="sm" type="none"/>
                      <a:tailEnd len="sm" w="sm" type="none"/>
                    </a:lnB>
                    <a:solidFill>
                      <a:srgbClr val="0097A7"/>
                    </a:solidFill>
                  </a:tcPr>
                </a:tc>
                <a:tc>
                  <a:txBody>
                    <a:bodyPr/>
                    <a:lstStyle/>
                    <a:p>
                      <a:pPr indent="0" lvl="0" marL="0" rtl="0" algn="ctr">
                        <a:spcBef>
                          <a:spcPts val="0"/>
                        </a:spcBef>
                        <a:spcAft>
                          <a:spcPts val="0"/>
                        </a:spcAft>
                        <a:buNone/>
                      </a:pPr>
                      <a:r>
                        <a:rPr b="1" lang="ja" sz="1200">
                          <a:solidFill>
                            <a:schemeClr val="lt1"/>
                          </a:solidFill>
                          <a:latin typeface="M PLUS 1p"/>
                          <a:ea typeface="M PLUS 1p"/>
                          <a:cs typeface="M PLUS 1p"/>
                          <a:sym typeface="M PLUS 1p"/>
                        </a:rPr>
                        <a:t>生活スタイル</a:t>
                      </a:r>
                      <a:endParaRPr b="1" sz="1200">
                        <a:solidFill>
                          <a:schemeClr val="lt1"/>
                        </a:solidFill>
                        <a:latin typeface="M PLUS 1p"/>
                        <a:ea typeface="M PLUS 1p"/>
                        <a:cs typeface="M PLUS 1p"/>
                        <a:sym typeface="M PLUS 1p"/>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0097A7"/>
                      </a:solidFill>
                      <a:prstDash val="solid"/>
                      <a:round/>
                      <a:headEnd len="sm" w="sm" type="none"/>
                      <a:tailEnd len="sm" w="sm" type="none"/>
                    </a:lnT>
                    <a:lnB cap="flat" cmpd="sng" w="9525">
                      <a:solidFill>
                        <a:srgbClr val="0097A7"/>
                      </a:solidFill>
                      <a:prstDash val="solid"/>
                      <a:round/>
                      <a:headEnd len="sm" w="sm" type="none"/>
                      <a:tailEnd len="sm" w="sm" type="none"/>
                    </a:lnB>
                    <a:solidFill>
                      <a:srgbClr val="0097A7"/>
                    </a:solidFill>
                  </a:tcPr>
                </a:tc>
              </a:tr>
              <a:tr h="925975">
                <a:tc>
                  <a:txBody>
                    <a:bodyPr/>
                    <a:lstStyle/>
                    <a:p>
                      <a:pPr indent="0" lvl="0" marL="0" rtl="0" algn="ctr">
                        <a:spcBef>
                          <a:spcPts val="0"/>
                        </a:spcBef>
                        <a:spcAft>
                          <a:spcPts val="0"/>
                        </a:spcAft>
                        <a:buNone/>
                      </a:pPr>
                      <a:r>
                        <a:t/>
                      </a:r>
                      <a:endParaRPr sz="1200">
                        <a:latin typeface="M PLUS 1p"/>
                        <a:ea typeface="M PLUS 1p"/>
                        <a:cs typeface="M PLUS 1p"/>
                        <a:sym typeface="M PLUS 1p"/>
                      </a:endParaRPr>
                    </a:p>
                  </a:txBody>
                  <a:tcPr marT="91425" marB="91425" marR="91425" marL="91425">
                    <a:lnL cap="flat" cmpd="sng" w="9525">
                      <a:solidFill>
                        <a:srgbClr val="0097A7"/>
                      </a:solidFill>
                      <a:prstDash val="solid"/>
                      <a:round/>
                      <a:headEnd len="sm" w="sm" type="none"/>
                      <a:tailEnd len="sm" w="sm" type="none"/>
                    </a:lnL>
                    <a:lnR cap="flat" cmpd="sng" w="9525">
                      <a:solidFill>
                        <a:srgbClr val="0097A7"/>
                      </a:solidFill>
                      <a:prstDash val="solid"/>
                      <a:round/>
                      <a:headEnd len="sm" w="sm" type="none"/>
                      <a:tailEnd len="sm" w="sm" type="none"/>
                    </a:lnR>
                    <a:lnT cap="flat" cmpd="sng" w="9525">
                      <a:solidFill>
                        <a:srgbClr val="0097A7"/>
                      </a:solidFill>
                      <a:prstDash val="solid"/>
                      <a:round/>
                      <a:headEnd len="sm" w="sm" type="none"/>
                      <a:tailEnd len="sm" w="sm" type="none"/>
                    </a:lnT>
                    <a:lnB cap="flat" cmpd="sng" w="9525">
                      <a:solidFill>
                        <a:srgbClr val="0097A7"/>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M PLUS 1p"/>
                        <a:ea typeface="M PLUS 1p"/>
                        <a:cs typeface="M PLUS 1p"/>
                        <a:sym typeface="M PLUS 1p"/>
                      </a:endParaRPr>
                    </a:p>
                  </a:txBody>
                  <a:tcPr marT="91425" marB="91425" marR="91425" marL="91425">
                    <a:lnL cap="flat" cmpd="sng" w="9525">
                      <a:solidFill>
                        <a:srgbClr val="0097A7"/>
                      </a:solidFill>
                      <a:prstDash val="solid"/>
                      <a:round/>
                      <a:headEnd len="sm" w="sm" type="none"/>
                      <a:tailEnd len="sm" w="sm" type="none"/>
                    </a:lnL>
                    <a:lnR cap="flat" cmpd="sng" w="9525">
                      <a:solidFill>
                        <a:srgbClr val="0097A7"/>
                      </a:solidFill>
                      <a:prstDash val="solid"/>
                      <a:round/>
                      <a:headEnd len="sm" w="sm" type="none"/>
                      <a:tailEnd len="sm" w="sm" type="none"/>
                    </a:lnR>
                    <a:lnT cap="flat" cmpd="sng" w="9525">
                      <a:solidFill>
                        <a:srgbClr val="0097A7"/>
                      </a:solidFill>
                      <a:prstDash val="solid"/>
                      <a:round/>
                      <a:headEnd len="sm" w="sm" type="none"/>
                      <a:tailEnd len="sm" w="sm" type="none"/>
                    </a:lnT>
                    <a:lnB cap="flat" cmpd="sng" w="9525">
                      <a:solidFill>
                        <a:srgbClr val="0097A7"/>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M PLUS 1p"/>
                        <a:ea typeface="M PLUS 1p"/>
                        <a:cs typeface="M PLUS 1p"/>
                        <a:sym typeface="M PLUS 1p"/>
                      </a:endParaRPr>
                    </a:p>
                  </a:txBody>
                  <a:tcPr marT="91425" marB="91425" marR="91425" marL="91425">
                    <a:lnL cap="flat" cmpd="sng" w="9525">
                      <a:solidFill>
                        <a:srgbClr val="0097A7"/>
                      </a:solidFill>
                      <a:prstDash val="solid"/>
                      <a:round/>
                      <a:headEnd len="sm" w="sm" type="none"/>
                      <a:tailEnd len="sm" w="sm" type="none"/>
                    </a:lnL>
                    <a:lnR cap="flat" cmpd="sng" w="9525">
                      <a:solidFill>
                        <a:srgbClr val="0097A7"/>
                      </a:solidFill>
                      <a:prstDash val="solid"/>
                      <a:round/>
                      <a:headEnd len="sm" w="sm" type="none"/>
                      <a:tailEnd len="sm" w="sm" type="none"/>
                    </a:lnR>
                    <a:lnT cap="flat" cmpd="sng" w="9525">
                      <a:solidFill>
                        <a:srgbClr val="0097A7"/>
                      </a:solidFill>
                      <a:prstDash val="solid"/>
                      <a:round/>
                      <a:headEnd len="sm" w="sm" type="none"/>
                      <a:tailEnd len="sm" w="sm" type="none"/>
                    </a:lnT>
                    <a:lnB cap="flat" cmpd="sng" w="9525">
                      <a:solidFill>
                        <a:srgbClr val="0097A7"/>
                      </a:solidFill>
                      <a:prstDash val="solid"/>
                      <a:round/>
                      <a:headEnd len="sm" w="sm" type="none"/>
                      <a:tailEnd len="sm" w="sm" type="none"/>
                    </a:lnB>
                  </a:tcPr>
                </a:tc>
              </a:tr>
            </a:tbl>
          </a:graphicData>
        </a:graphic>
      </p:graphicFrame>
      <p:graphicFrame>
        <p:nvGraphicFramePr>
          <p:cNvPr id="132" name="Google Shape;132;p27"/>
          <p:cNvGraphicFramePr/>
          <p:nvPr/>
        </p:nvGraphicFramePr>
        <p:xfrm>
          <a:off x="363575" y="3078050"/>
          <a:ext cx="3000000" cy="3000000"/>
        </p:xfrm>
        <a:graphic>
          <a:graphicData uri="http://schemas.openxmlformats.org/drawingml/2006/table">
            <a:tbl>
              <a:tblPr>
                <a:noFill/>
                <a:tableStyleId>{B379D0AD-5E71-4F09-A418-294D4352A76F}</a:tableStyleId>
              </a:tblPr>
              <a:tblGrid>
                <a:gridCol w="684150"/>
                <a:gridCol w="7815750"/>
              </a:tblGrid>
              <a:tr h="1467325">
                <a:tc>
                  <a:txBody>
                    <a:bodyPr/>
                    <a:lstStyle/>
                    <a:p>
                      <a:pPr indent="0" lvl="0" marL="0" rtl="0" algn="ctr">
                        <a:spcBef>
                          <a:spcPts val="0"/>
                        </a:spcBef>
                        <a:spcAft>
                          <a:spcPts val="0"/>
                        </a:spcAft>
                        <a:buNone/>
                      </a:pPr>
                      <a:r>
                        <a:rPr b="1" lang="ja" sz="1200">
                          <a:solidFill>
                            <a:schemeClr val="lt1"/>
                          </a:solidFill>
                          <a:latin typeface="M PLUS 1p"/>
                          <a:ea typeface="M PLUS 1p"/>
                          <a:cs typeface="M PLUS 1p"/>
                          <a:sym typeface="M PLUS 1p"/>
                        </a:rPr>
                        <a:t>人生/状況/悩み/</a:t>
                      </a:r>
                      <a:endParaRPr b="1" sz="1200">
                        <a:solidFill>
                          <a:schemeClr val="lt1"/>
                        </a:solidFill>
                        <a:latin typeface="M PLUS 1p"/>
                        <a:ea typeface="M PLUS 1p"/>
                        <a:cs typeface="M PLUS 1p"/>
                        <a:sym typeface="M PLUS 1p"/>
                      </a:endParaRPr>
                    </a:p>
                    <a:p>
                      <a:pPr indent="0" lvl="0" marL="0" rtl="0" algn="ctr">
                        <a:spcBef>
                          <a:spcPts val="0"/>
                        </a:spcBef>
                        <a:spcAft>
                          <a:spcPts val="0"/>
                        </a:spcAft>
                        <a:buNone/>
                      </a:pPr>
                      <a:r>
                        <a:rPr b="1" lang="ja" sz="1200">
                          <a:solidFill>
                            <a:schemeClr val="lt1"/>
                          </a:solidFill>
                          <a:latin typeface="M PLUS 1p"/>
                          <a:ea typeface="M PLUS 1p"/>
                          <a:cs typeface="M PLUS 1p"/>
                          <a:sym typeface="M PLUS 1p"/>
                        </a:rPr>
                        <a:t>願望</a:t>
                      </a:r>
                      <a:endParaRPr b="1" sz="1200">
                        <a:solidFill>
                          <a:schemeClr val="lt1"/>
                        </a:solidFill>
                        <a:latin typeface="M PLUS 1p"/>
                        <a:ea typeface="M PLUS 1p"/>
                        <a:cs typeface="M PLUS 1p"/>
                        <a:sym typeface="M PLUS 1p"/>
                      </a:endParaRPr>
                    </a:p>
                    <a:p>
                      <a:pPr indent="0" lvl="0" marL="0" rtl="0" algn="ctr">
                        <a:spcBef>
                          <a:spcPts val="0"/>
                        </a:spcBef>
                        <a:spcAft>
                          <a:spcPts val="0"/>
                        </a:spcAft>
                        <a:buNone/>
                      </a:pPr>
                      <a:r>
                        <a:rPr b="1" lang="ja" sz="1200">
                          <a:solidFill>
                            <a:schemeClr val="lt1"/>
                          </a:solidFill>
                          <a:latin typeface="M PLUS 1p"/>
                          <a:ea typeface="M PLUS 1p"/>
                          <a:cs typeface="M PLUS 1p"/>
                          <a:sym typeface="M PLUS 1p"/>
                        </a:rPr>
                        <a:t>etc…</a:t>
                      </a:r>
                      <a:endParaRPr b="1" sz="1200">
                        <a:solidFill>
                          <a:schemeClr val="lt1"/>
                        </a:solidFill>
                        <a:latin typeface="M PLUS 1p"/>
                        <a:ea typeface="M PLUS 1p"/>
                        <a:cs typeface="M PLUS 1p"/>
                        <a:sym typeface="M PLUS 1p"/>
                      </a:endParaRPr>
                    </a:p>
                  </a:txBody>
                  <a:tcPr marT="91425" marB="91425" marR="91425" marL="91425" anchor="ctr">
                    <a:lnL cap="flat" cmpd="sng" w="9525">
                      <a:solidFill>
                        <a:srgbClr val="0097A7"/>
                      </a:solidFill>
                      <a:prstDash val="solid"/>
                      <a:round/>
                      <a:headEnd len="sm" w="sm" type="none"/>
                      <a:tailEnd len="sm" w="sm" type="none"/>
                    </a:lnL>
                    <a:lnR cap="flat" cmpd="sng" w="9525">
                      <a:solidFill>
                        <a:srgbClr val="0097A7"/>
                      </a:solidFill>
                      <a:prstDash val="solid"/>
                      <a:round/>
                      <a:headEnd len="sm" w="sm" type="none"/>
                      <a:tailEnd len="sm" w="sm" type="none"/>
                    </a:lnR>
                    <a:lnT cap="flat" cmpd="sng" w="9525">
                      <a:solidFill>
                        <a:srgbClr val="0097A7"/>
                      </a:solidFill>
                      <a:prstDash val="solid"/>
                      <a:round/>
                      <a:headEnd len="sm" w="sm" type="none"/>
                      <a:tailEnd len="sm" w="sm" type="none"/>
                    </a:lnT>
                    <a:lnB cap="flat" cmpd="sng" w="9525">
                      <a:solidFill>
                        <a:srgbClr val="0097A7"/>
                      </a:solidFill>
                      <a:prstDash val="solid"/>
                      <a:round/>
                      <a:headEnd len="sm" w="sm" type="none"/>
                      <a:tailEnd len="sm" w="sm" type="none"/>
                    </a:lnB>
                    <a:solidFill>
                      <a:srgbClr val="0097A7"/>
                    </a:solidFill>
                  </a:tcPr>
                </a:tc>
                <a:tc>
                  <a:txBody>
                    <a:bodyPr/>
                    <a:lstStyle/>
                    <a:p>
                      <a:pPr indent="0" lvl="0" marL="0" rtl="0" algn="l">
                        <a:spcBef>
                          <a:spcPts val="0"/>
                        </a:spcBef>
                        <a:spcAft>
                          <a:spcPts val="0"/>
                        </a:spcAft>
                        <a:buNone/>
                      </a:pPr>
                      <a:r>
                        <a:t/>
                      </a:r>
                      <a:endParaRPr sz="1200">
                        <a:latin typeface="M PLUS 1p"/>
                        <a:ea typeface="M PLUS 1p"/>
                        <a:cs typeface="M PLUS 1p"/>
                        <a:sym typeface="M PLUS 1p"/>
                      </a:endParaRPr>
                    </a:p>
                  </a:txBody>
                  <a:tcPr marT="91425" marB="91425" marR="91425" marL="91425">
                    <a:lnL cap="flat" cmpd="sng" w="9525">
                      <a:solidFill>
                        <a:srgbClr val="0097A7"/>
                      </a:solidFill>
                      <a:prstDash val="solid"/>
                      <a:round/>
                      <a:headEnd len="sm" w="sm" type="none"/>
                      <a:tailEnd len="sm" w="sm" type="none"/>
                    </a:lnL>
                    <a:lnR cap="flat" cmpd="sng" w="9525">
                      <a:solidFill>
                        <a:srgbClr val="0097A7"/>
                      </a:solidFill>
                      <a:prstDash val="solid"/>
                      <a:round/>
                      <a:headEnd len="sm" w="sm" type="none"/>
                      <a:tailEnd len="sm" w="sm" type="none"/>
                    </a:lnR>
                    <a:lnT cap="flat" cmpd="sng" w="9525">
                      <a:solidFill>
                        <a:srgbClr val="0097A7"/>
                      </a:solidFill>
                      <a:prstDash val="solid"/>
                      <a:round/>
                      <a:headEnd len="sm" w="sm" type="none"/>
                      <a:tailEnd len="sm" w="sm" type="none"/>
                    </a:lnT>
                    <a:lnB cap="flat" cmpd="sng" w="9525">
                      <a:solidFill>
                        <a:srgbClr val="0097A7"/>
                      </a:solidFill>
                      <a:prstDash val="solid"/>
                      <a:round/>
                      <a:headEnd len="sm" w="sm" type="none"/>
                      <a:tailEnd len="sm" w="sm" type="none"/>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8"/>
          <p:cNvSpPr txBox="1"/>
          <p:nvPr/>
        </p:nvSpPr>
        <p:spPr>
          <a:xfrm>
            <a:off x="363575" y="266700"/>
            <a:ext cx="8499900" cy="45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ja" sz="1800">
                <a:latin typeface="M PLUS 1p"/>
                <a:ea typeface="M PLUS 1p"/>
                <a:cs typeface="M PLUS 1p"/>
                <a:sym typeface="M PLUS 1p"/>
              </a:rPr>
              <a:t>カスタマージャーニーマップ（テンプレート）</a:t>
            </a:r>
            <a:endParaRPr b="1" sz="1800">
              <a:solidFill>
                <a:srgbClr val="000000"/>
              </a:solidFill>
              <a:latin typeface="M PLUS 1p"/>
              <a:ea typeface="M PLUS 1p"/>
              <a:cs typeface="M PLUS 1p"/>
              <a:sym typeface="M PLUS 1p"/>
            </a:endParaRPr>
          </a:p>
        </p:txBody>
      </p:sp>
      <p:sp>
        <p:nvSpPr>
          <p:cNvPr id="138" name="Google Shape;138;p28"/>
          <p:cNvSpPr/>
          <p:nvPr/>
        </p:nvSpPr>
        <p:spPr>
          <a:xfrm>
            <a:off x="1035450" y="1152675"/>
            <a:ext cx="1500600" cy="1054200"/>
          </a:xfrm>
          <a:prstGeom prst="rect">
            <a:avLst/>
          </a:prstGeom>
          <a:noFill/>
          <a:ln cap="flat" cmpd="sng" w="9525">
            <a:solidFill>
              <a:srgbClr val="0097A7"/>
            </a:solidFill>
            <a:prstDash val="solid"/>
            <a:round/>
            <a:headEnd len="sm" w="sm" type="none"/>
            <a:tailEnd len="sm" w="sm" type="none"/>
          </a:ln>
        </p:spPr>
        <p:txBody>
          <a:bodyPr anchorCtr="0" anchor="t" bIns="91425" lIns="54000" spcFirstLastPara="1" rIns="54000" wrap="square" tIns="91425">
            <a:noAutofit/>
          </a:bodyPr>
          <a:lstStyle/>
          <a:p>
            <a:pPr indent="0" lvl="0" marL="0" rtl="0" algn="l">
              <a:spcBef>
                <a:spcPts val="0"/>
              </a:spcBef>
              <a:spcAft>
                <a:spcPts val="0"/>
              </a:spcAft>
              <a:buNone/>
            </a:pPr>
            <a:r>
              <a:t/>
            </a:r>
            <a:endParaRPr sz="1000">
              <a:solidFill>
                <a:srgbClr val="000000"/>
              </a:solidFill>
              <a:highlight>
                <a:srgbClr val="FFFFFF"/>
              </a:highlight>
              <a:latin typeface="M PLUS 1p"/>
              <a:ea typeface="M PLUS 1p"/>
              <a:cs typeface="M PLUS 1p"/>
              <a:sym typeface="M PLUS 1p"/>
            </a:endParaRPr>
          </a:p>
        </p:txBody>
      </p:sp>
      <p:sp>
        <p:nvSpPr>
          <p:cNvPr id="139" name="Google Shape;139;p28"/>
          <p:cNvSpPr/>
          <p:nvPr/>
        </p:nvSpPr>
        <p:spPr>
          <a:xfrm>
            <a:off x="2623000" y="1152675"/>
            <a:ext cx="1500600" cy="1054200"/>
          </a:xfrm>
          <a:prstGeom prst="rect">
            <a:avLst/>
          </a:prstGeom>
          <a:noFill/>
          <a:ln cap="flat" cmpd="sng" w="9525">
            <a:solidFill>
              <a:srgbClr val="0097A7"/>
            </a:solidFill>
            <a:prstDash val="solid"/>
            <a:round/>
            <a:headEnd len="sm" w="sm" type="none"/>
            <a:tailEnd len="sm" w="sm" type="none"/>
          </a:ln>
        </p:spPr>
        <p:txBody>
          <a:bodyPr anchorCtr="0" anchor="t" bIns="91425" lIns="54000" spcFirstLastPara="1" rIns="54000" wrap="square" tIns="91425">
            <a:noAutofit/>
          </a:bodyPr>
          <a:lstStyle/>
          <a:p>
            <a:pPr indent="0" lvl="0" marL="0" rtl="0" algn="l">
              <a:spcBef>
                <a:spcPts val="0"/>
              </a:spcBef>
              <a:spcAft>
                <a:spcPts val="0"/>
              </a:spcAft>
              <a:buNone/>
            </a:pPr>
            <a:r>
              <a:t/>
            </a:r>
            <a:endParaRPr sz="1000">
              <a:highlight>
                <a:srgbClr val="FFFFFF"/>
              </a:highlight>
              <a:latin typeface="M PLUS 1p"/>
              <a:ea typeface="M PLUS 1p"/>
              <a:cs typeface="M PLUS 1p"/>
              <a:sym typeface="M PLUS 1p"/>
            </a:endParaRPr>
          </a:p>
        </p:txBody>
      </p:sp>
      <p:sp>
        <p:nvSpPr>
          <p:cNvPr id="140" name="Google Shape;140;p28"/>
          <p:cNvSpPr/>
          <p:nvPr/>
        </p:nvSpPr>
        <p:spPr>
          <a:xfrm>
            <a:off x="4212150" y="1152675"/>
            <a:ext cx="1500600" cy="1054200"/>
          </a:xfrm>
          <a:prstGeom prst="rect">
            <a:avLst/>
          </a:prstGeom>
          <a:noFill/>
          <a:ln cap="flat" cmpd="sng" w="9525">
            <a:solidFill>
              <a:srgbClr val="0097A7"/>
            </a:solidFill>
            <a:prstDash val="solid"/>
            <a:round/>
            <a:headEnd len="sm" w="sm" type="none"/>
            <a:tailEnd len="sm" w="sm" type="none"/>
          </a:ln>
        </p:spPr>
        <p:txBody>
          <a:bodyPr anchorCtr="0" anchor="t" bIns="91425" lIns="54000" spcFirstLastPara="1" rIns="54000" wrap="square" tIns="91425">
            <a:noAutofit/>
          </a:bodyPr>
          <a:lstStyle/>
          <a:p>
            <a:pPr indent="0" lvl="0" marL="0" rtl="0" algn="l">
              <a:spcBef>
                <a:spcPts val="0"/>
              </a:spcBef>
              <a:spcAft>
                <a:spcPts val="0"/>
              </a:spcAft>
              <a:buNone/>
            </a:pPr>
            <a:r>
              <a:t/>
            </a:r>
            <a:endParaRPr sz="1000">
              <a:solidFill>
                <a:srgbClr val="000000"/>
              </a:solidFill>
              <a:highlight>
                <a:srgbClr val="FFFFFF"/>
              </a:highlight>
              <a:latin typeface="M PLUS 1p"/>
              <a:ea typeface="M PLUS 1p"/>
              <a:cs typeface="M PLUS 1p"/>
              <a:sym typeface="M PLUS 1p"/>
            </a:endParaRPr>
          </a:p>
        </p:txBody>
      </p:sp>
      <p:sp>
        <p:nvSpPr>
          <p:cNvPr id="141" name="Google Shape;141;p28"/>
          <p:cNvSpPr/>
          <p:nvPr/>
        </p:nvSpPr>
        <p:spPr>
          <a:xfrm>
            <a:off x="5805726" y="1152675"/>
            <a:ext cx="1500600" cy="1054200"/>
          </a:xfrm>
          <a:prstGeom prst="rect">
            <a:avLst/>
          </a:prstGeom>
          <a:noFill/>
          <a:ln cap="flat" cmpd="sng" w="9525">
            <a:solidFill>
              <a:srgbClr val="0097A7"/>
            </a:solidFill>
            <a:prstDash val="solid"/>
            <a:round/>
            <a:headEnd len="sm" w="sm" type="none"/>
            <a:tailEnd len="sm" w="sm" type="none"/>
          </a:ln>
        </p:spPr>
        <p:txBody>
          <a:bodyPr anchorCtr="0" anchor="t" bIns="91425" lIns="54000" spcFirstLastPara="1" rIns="54000" wrap="square" tIns="91425">
            <a:noAutofit/>
          </a:bodyPr>
          <a:lstStyle/>
          <a:p>
            <a:pPr indent="0" lvl="0" marL="0" rtl="0" algn="l">
              <a:spcBef>
                <a:spcPts val="0"/>
              </a:spcBef>
              <a:spcAft>
                <a:spcPts val="0"/>
              </a:spcAft>
              <a:buNone/>
            </a:pPr>
            <a:r>
              <a:t/>
            </a:r>
            <a:endParaRPr sz="1000">
              <a:solidFill>
                <a:srgbClr val="000000"/>
              </a:solidFill>
              <a:latin typeface="M PLUS 1p"/>
              <a:ea typeface="M PLUS 1p"/>
              <a:cs typeface="M PLUS 1p"/>
              <a:sym typeface="M PLUS 1p"/>
            </a:endParaRPr>
          </a:p>
        </p:txBody>
      </p:sp>
      <p:sp>
        <p:nvSpPr>
          <p:cNvPr id="142" name="Google Shape;142;p28"/>
          <p:cNvSpPr/>
          <p:nvPr/>
        </p:nvSpPr>
        <p:spPr>
          <a:xfrm>
            <a:off x="7408125" y="1152675"/>
            <a:ext cx="1500600" cy="1054200"/>
          </a:xfrm>
          <a:prstGeom prst="rect">
            <a:avLst/>
          </a:prstGeom>
          <a:noFill/>
          <a:ln cap="flat" cmpd="sng" w="9525">
            <a:solidFill>
              <a:srgbClr val="0097A7"/>
            </a:solidFill>
            <a:prstDash val="solid"/>
            <a:round/>
            <a:headEnd len="sm" w="sm" type="none"/>
            <a:tailEnd len="sm" w="sm" type="none"/>
          </a:ln>
        </p:spPr>
        <p:txBody>
          <a:bodyPr anchorCtr="0" anchor="t" bIns="91425" lIns="54000" spcFirstLastPara="1" rIns="54000" wrap="square" tIns="91425">
            <a:noAutofit/>
          </a:bodyPr>
          <a:lstStyle/>
          <a:p>
            <a:pPr indent="0" lvl="0" marL="0" rtl="0" algn="l">
              <a:spcBef>
                <a:spcPts val="0"/>
              </a:spcBef>
              <a:spcAft>
                <a:spcPts val="0"/>
              </a:spcAft>
              <a:buClr>
                <a:srgbClr val="000000"/>
              </a:buClr>
              <a:buSzPts val="1100"/>
              <a:buFont typeface="Arial"/>
              <a:buNone/>
            </a:pPr>
            <a:r>
              <a:t/>
            </a:r>
            <a:endParaRPr sz="1000">
              <a:solidFill>
                <a:srgbClr val="000000"/>
              </a:solidFill>
              <a:latin typeface="M PLUS 1p"/>
              <a:ea typeface="M PLUS 1p"/>
              <a:cs typeface="M PLUS 1p"/>
              <a:sym typeface="M PLUS 1p"/>
            </a:endParaRPr>
          </a:p>
        </p:txBody>
      </p:sp>
      <p:sp>
        <p:nvSpPr>
          <p:cNvPr id="143" name="Google Shape;143;p28"/>
          <p:cNvSpPr/>
          <p:nvPr/>
        </p:nvSpPr>
        <p:spPr>
          <a:xfrm>
            <a:off x="288725" y="770650"/>
            <a:ext cx="665100" cy="330000"/>
          </a:xfrm>
          <a:prstGeom prst="rect">
            <a:avLst/>
          </a:prstGeom>
          <a:solidFill>
            <a:srgbClr val="D9D9D9"/>
          </a:solidFill>
          <a:ln cap="flat" cmpd="sng" w="9525">
            <a:solidFill>
              <a:srgbClr val="D9D9D9"/>
            </a:solidFill>
            <a:prstDash val="solid"/>
            <a:round/>
            <a:headEnd len="sm" w="sm" type="none"/>
            <a:tailEnd len="sm" w="sm" type="none"/>
          </a:ln>
        </p:spPr>
        <p:txBody>
          <a:bodyPr anchorCtr="0" anchor="ctr" bIns="91425" lIns="54000" spcFirstLastPara="1" rIns="54000" wrap="square" tIns="91425">
            <a:noAutofit/>
          </a:bodyPr>
          <a:lstStyle/>
          <a:p>
            <a:pPr indent="0" lvl="0" marL="0" rtl="0" algn="ctr">
              <a:spcBef>
                <a:spcPts val="0"/>
              </a:spcBef>
              <a:spcAft>
                <a:spcPts val="0"/>
              </a:spcAft>
              <a:buNone/>
            </a:pPr>
            <a:r>
              <a:rPr b="1" lang="ja" sz="1000">
                <a:solidFill>
                  <a:schemeClr val="dk1"/>
                </a:solidFill>
                <a:latin typeface="M PLUS 1p"/>
                <a:ea typeface="M PLUS 1p"/>
                <a:cs typeface="M PLUS 1p"/>
                <a:sym typeface="M PLUS 1p"/>
              </a:rPr>
              <a:t>ステップ</a:t>
            </a:r>
            <a:endParaRPr b="1" sz="1000">
              <a:solidFill>
                <a:schemeClr val="dk1"/>
              </a:solidFill>
              <a:latin typeface="M PLUS 1p"/>
              <a:ea typeface="M PLUS 1p"/>
              <a:cs typeface="M PLUS 1p"/>
              <a:sym typeface="M PLUS 1p"/>
            </a:endParaRPr>
          </a:p>
        </p:txBody>
      </p:sp>
      <p:sp>
        <p:nvSpPr>
          <p:cNvPr id="144" name="Google Shape;144;p28"/>
          <p:cNvSpPr/>
          <p:nvPr/>
        </p:nvSpPr>
        <p:spPr>
          <a:xfrm>
            <a:off x="1035450" y="2284700"/>
            <a:ext cx="1500600" cy="1141200"/>
          </a:xfrm>
          <a:prstGeom prst="rect">
            <a:avLst/>
          </a:prstGeom>
          <a:noFill/>
          <a:ln cap="flat" cmpd="sng" w="9525">
            <a:solidFill>
              <a:srgbClr val="0097A7"/>
            </a:solidFill>
            <a:prstDash val="solid"/>
            <a:round/>
            <a:headEnd len="sm" w="sm" type="none"/>
            <a:tailEnd len="sm" w="sm" type="none"/>
          </a:ln>
        </p:spPr>
        <p:txBody>
          <a:bodyPr anchorCtr="0" anchor="t" bIns="91425" lIns="54000" spcFirstLastPara="1" rIns="54000" wrap="square" tIns="91425">
            <a:noAutofit/>
          </a:bodyPr>
          <a:lstStyle/>
          <a:p>
            <a:pPr indent="0" lvl="0" marL="0" rtl="0" algn="l">
              <a:spcBef>
                <a:spcPts val="0"/>
              </a:spcBef>
              <a:spcAft>
                <a:spcPts val="0"/>
              </a:spcAft>
              <a:buNone/>
            </a:pPr>
            <a:r>
              <a:t/>
            </a:r>
            <a:endParaRPr sz="1000">
              <a:solidFill>
                <a:srgbClr val="000000"/>
              </a:solidFill>
              <a:highlight>
                <a:srgbClr val="FFFFFF"/>
              </a:highlight>
              <a:latin typeface="M PLUS 1p"/>
              <a:ea typeface="M PLUS 1p"/>
              <a:cs typeface="M PLUS 1p"/>
              <a:sym typeface="M PLUS 1p"/>
            </a:endParaRPr>
          </a:p>
        </p:txBody>
      </p:sp>
      <p:sp>
        <p:nvSpPr>
          <p:cNvPr id="145" name="Google Shape;145;p28"/>
          <p:cNvSpPr/>
          <p:nvPr/>
        </p:nvSpPr>
        <p:spPr>
          <a:xfrm>
            <a:off x="2629050" y="2284700"/>
            <a:ext cx="1500600" cy="1141200"/>
          </a:xfrm>
          <a:prstGeom prst="rect">
            <a:avLst/>
          </a:prstGeom>
          <a:noFill/>
          <a:ln cap="flat" cmpd="sng" w="9525">
            <a:solidFill>
              <a:srgbClr val="0097A7"/>
            </a:solidFill>
            <a:prstDash val="solid"/>
            <a:round/>
            <a:headEnd len="sm" w="sm" type="none"/>
            <a:tailEnd len="sm" w="sm" type="none"/>
          </a:ln>
        </p:spPr>
        <p:txBody>
          <a:bodyPr anchorCtr="0" anchor="t" bIns="91425" lIns="54000" spcFirstLastPara="1" rIns="54000" wrap="square" tIns="91425">
            <a:noAutofit/>
          </a:bodyPr>
          <a:lstStyle/>
          <a:p>
            <a:pPr indent="0" lvl="0" marL="0" rtl="0" algn="l">
              <a:spcBef>
                <a:spcPts val="0"/>
              </a:spcBef>
              <a:spcAft>
                <a:spcPts val="0"/>
              </a:spcAft>
              <a:buNone/>
            </a:pPr>
            <a:r>
              <a:t/>
            </a:r>
            <a:endParaRPr sz="1000">
              <a:solidFill>
                <a:srgbClr val="000000"/>
              </a:solidFill>
              <a:highlight>
                <a:srgbClr val="FFFFFF"/>
              </a:highlight>
              <a:latin typeface="M PLUS 1p"/>
              <a:ea typeface="M PLUS 1p"/>
              <a:cs typeface="M PLUS 1p"/>
              <a:sym typeface="M PLUS 1p"/>
            </a:endParaRPr>
          </a:p>
        </p:txBody>
      </p:sp>
      <p:sp>
        <p:nvSpPr>
          <p:cNvPr id="146" name="Google Shape;146;p28"/>
          <p:cNvSpPr/>
          <p:nvPr/>
        </p:nvSpPr>
        <p:spPr>
          <a:xfrm>
            <a:off x="4222650" y="2284700"/>
            <a:ext cx="1500600" cy="1141200"/>
          </a:xfrm>
          <a:prstGeom prst="rect">
            <a:avLst/>
          </a:prstGeom>
          <a:noFill/>
          <a:ln cap="flat" cmpd="sng" w="9525">
            <a:solidFill>
              <a:srgbClr val="0097A7"/>
            </a:solidFill>
            <a:prstDash val="solid"/>
            <a:round/>
            <a:headEnd len="sm" w="sm" type="none"/>
            <a:tailEnd len="sm" w="sm" type="none"/>
          </a:ln>
        </p:spPr>
        <p:txBody>
          <a:bodyPr anchorCtr="0" anchor="t" bIns="91425" lIns="54000" spcFirstLastPara="1" rIns="54000" wrap="square" tIns="91425">
            <a:noAutofit/>
          </a:bodyPr>
          <a:lstStyle/>
          <a:p>
            <a:pPr indent="0" lvl="0" marL="0" rtl="0" algn="l">
              <a:spcBef>
                <a:spcPts val="0"/>
              </a:spcBef>
              <a:spcAft>
                <a:spcPts val="0"/>
              </a:spcAft>
              <a:buNone/>
            </a:pPr>
            <a:r>
              <a:t/>
            </a:r>
            <a:endParaRPr sz="1000">
              <a:solidFill>
                <a:srgbClr val="000000"/>
              </a:solidFill>
              <a:highlight>
                <a:srgbClr val="FFFFFF"/>
              </a:highlight>
              <a:latin typeface="M PLUS 1p"/>
              <a:ea typeface="M PLUS 1p"/>
              <a:cs typeface="M PLUS 1p"/>
              <a:sym typeface="M PLUS 1p"/>
            </a:endParaRPr>
          </a:p>
        </p:txBody>
      </p:sp>
      <p:sp>
        <p:nvSpPr>
          <p:cNvPr id="147" name="Google Shape;147;p28"/>
          <p:cNvSpPr/>
          <p:nvPr/>
        </p:nvSpPr>
        <p:spPr>
          <a:xfrm>
            <a:off x="5816250" y="2284688"/>
            <a:ext cx="1500600" cy="1141200"/>
          </a:xfrm>
          <a:prstGeom prst="rect">
            <a:avLst/>
          </a:prstGeom>
          <a:noFill/>
          <a:ln cap="flat" cmpd="sng" w="9525">
            <a:solidFill>
              <a:srgbClr val="0097A7"/>
            </a:solidFill>
            <a:prstDash val="solid"/>
            <a:round/>
            <a:headEnd len="sm" w="sm" type="none"/>
            <a:tailEnd len="sm" w="sm" type="none"/>
          </a:ln>
        </p:spPr>
        <p:txBody>
          <a:bodyPr anchorCtr="0" anchor="t" bIns="91425" lIns="54000" spcFirstLastPara="1" rIns="54000" wrap="square" tIns="91425">
            <a:noAutofit/>
          </a:bodyPr>
          <a:lstStyle/>
          <a:p>
            <a:pPr indent="0" lvl="0" marL="0" rtl="0" algn="l">
              <a:spcBef>
                <a:spcPts val="0"/>
              </a:spcBef>
              <a:spcAft>
                <a:spcPts val="0"/>
              </a:spcAft>
              <a:buNone/>
            </a:pPr>
            <a:r>
              <a:t/>
            </a:r>
            <a:endParaRPr sz="1000">
              <a:solidFill>
                <a:srgbClr val="000000"/>
              </a:solidFill>
              <a:highlight>
                <a:srgbClr val="FFFFFF"/>
              </a:highlight>
              <a:latin typeface="M PLUS 1p"/>
              <a:ea typeface="M PLUS 1p"/>
              <a:cs typeface="M PLUS 1p"/>
              <a:sym typeface="M PLUS 1p"/>
            </a:endParaRPr>
          </a:p>
        </p:txBody>
      </p:sp>
      <p:sp>
        <p:nvSpPr>
          <p:cNvPr id="148" name="Google Shape;148;p28"/>
          <p:cNvSpPr/>
          <p:nvPr/>
        </p:nvSpPr>
        <p:spPr>
          <a:xfrm>
            <a:off x="7408200" y="2284700"/>
            <a:ext cx="1500600" cy="1141200"/>
          </a:xfrm>
          <a:prstGeom prst="rect">
            <a:avLst/>
          </a:prstGeom>
          <a:noFill/>
          <a:ln cap="flat" cmpd="sng" w="9525">
            <a:solidFill>
              <a:srgbClr val="0097A7"/>
            </a:solidFill>
            <a:prstDash val="solid"/>
            <a:round/>
            <a:headEnd len="sm" w="sm" type="none"/>
            <a:tailEnd len="sm" w="sm" type="none"/>
          </a:ln>
        </p:spPr>
        <p:txBody>
          <a:bodyPr anchorCtr="0" anchor="t" bIns="91425" lIns="54000" spcFirstLastPara="1" rIns="54000" wrap="square" tIns="91425">
            <a:noAutofit/>
          </a:bodyPr>
          <a:lstStyle/>
          <a:p>
            <a:pPr indent="0" lvl="0" marL="0" rtl="0" algn="l">
              <a:spcBef>
                <a:spcPts val="0"/>
              </a:spcBef>
              <a:spcAft>
                <a:spcPts val="0"/>
              </a:spcAft>
              <a:buClr>
                <a:srgbClr val="000000"/>
              </a:buClr>
              <a:buSzPts val="1100"/>
              <a:buFont typeface="Arial"/>
              <a:buNone/>
            </a:pPr>
            <a:r>
              <a:t/>
            </a:r>
            <a:endParaRPr sz="1000">
              <a:highlight>
                <a:srgbClr val="FFFFFF"/>
              </a:highlight>
              <a:latin typeface="M PLUS 1p"/>
              <a:ea typeface="M PLUS 1p"/>
              <a:cs typeface="M PLUS 1p"/>
              <a:sym typeface="M PLUS 1p"/>
            </a:endParaRPr>
          </a:p>
        </p:txBody>
      </p:sp>
      <p:sp>
        <p:nvSpPr>
          <p:cNvPr id="149" name="Google Shape;149;p28"/>
          <p:cNvSpPr/>
          <p:nvPr/>
        </p:nvSpPr>
        <p:spPr>
          <a:xfrm>
            <a:off x="288725" y="2284700"/>
            <a:ext cx="665100" cy="1141200"/>
          </a:xfrm>
          <a:prstGeom prst="rect">
            <a:avLst/>
          </a:prstGeom>
          <a:solidFill>
            <a:srgbClr val="D9D9D9"/>
          </a:solidFill>
          <a:ln cap="flat" cmpd="sng" w="9525">
            <a:solidFill>
              <a:srgbClr val="D9D9D9"/>
            </a:solidFill>
            <a:prstDash val="solid"/>
            <a:round/>
            <a:headEnd len="sm" w="sm" type="none"/>
            <a:tailEnd len="sm" w="sm" type="none"/>
          </a:ln>
        </p:spPr>
        <p:txBody>
          <a:bodyPr anchorCtr="0" anchor="ctr" bIns="91425" lIns="54000" spcFirstLastPara="1" rIns="54000" wrap="square" tIns="91425">
            <a:noAutofit/>
          </a:bodyPr>
          <a:lstStyle/>
          <a:p>
            <a:pPr indent="0" lvl="0" marL="0" rtl="0" algn="ctr">
              <a:spcBef>
                <a:spcPts val="0"/>
              </a:spcBef>
              <a:spcAft>
                <a:spcPts val="0"/>
              </a:spcAft>
              <a:buClr>
                <a:schemeClr val="dk1"/>
              </a:buClr>
              <a:buSzPts val="1100"/>
              <a:buFont typeface="Arial"/>
              <a:buNone/>
            </a:pPr>
            <a:r>
              <a:rPr b="1" lang="ja" sz="1000">
                <a:solidFill>
                  <a:schemeClr val="dk1"/>
                </a:solidFill>
                <a:latin typeface="M PLUS 1p"/>
                <a:ea typeface="M PLUS 1p"/>
                <a:cs typeface="M PLUS 1p"/>
                <a:sym typeface="M PLUS 1p"/>
              </a:rPr>
              <a:t>顧客の</a:t>
            </a:r>
            <a:endParaRPr b="1" sz="1000">
              <a:solidFill>
                <a:schemeClr val="dk1"/>
              </a:solidFill>
              <a:latin typeface="M PLUS 1p"/>
              <a:ea typeface="M PLUS 1p"/>
              <a:cs typeface="M PLUS 1p"/>
              <a:sym typeface="M PLUS 1p"/>
            </a:endParaRPr>
          </a:p>
          <a:p>
            <a:pPr indent="0" lvl="0" marL="0" rtl="0" algn="ctr">
              <a:spcBef>
                <a:spcPts val="0"/>
              </a:spcBef>
              <a:spcAft>
                <a:spcPts val="0"/>
              </a:spcAft>
              <a:buClr>
                <a:schemeClr val="dk1"/>
              </a:buClr>
              <a:buSzPts val="1100"/>
              <a:buFont typeface="Arial"/>
              <a:buNone/>
            </a:pPr>
            <a:r>
              <a:rPr b="1" lang="ja" sz="1000">
                <a:solidFill>
                  <a:schemeClr val="dk1"/>
                </a:solidFill>
                <a:latin typeface="M PLUS 1p"/>
                <a:ea typeface="M PLUS 1p"/>
                <a:cs typeface="M PLUS 1p"/>
                <a:sym typeface="M PLUS 1p"/>
              </a:rPr>
              <a:t>心理や</a:t>
            </a:r>
            <a:endParaRPr b="1" sz="1000">
              <a:solidFill>
                <a:schemeClr val="dk1"/>
              </a:solidFill>
              <a:latin typeface="M PLUS 1p"/>
              <a:ea typeface="M PLUS 1p"/>
              <a:cs typeface="M PLUS 1p"/>
              <a:sym typeface="M PLUS 1p"/>
            </a:endParaRPr>
          </a:p>
          <a:p>
            <a:pPr indent="0" lvl="0" marL="0" rtl="0" algn="ctr">
              <a:spcBef>
                <a:spcPts val="0"/>
              </a:spcBef>
              <a:spcAft>
                <a:spcPts val="0"/>
              </a:spcAft>
              <a:buNone/>
            </a:pPr>
            <a:r>
              <a:rPr b="1" lang="ja" sz="1000">
                <a:solidFill>
                  <a:schemeClr val="dk1"/>
                </a:solidFill>
                <a:latin typeface="M PLUS 1p"/>
                <a:ea typeface="M PLUS 1p"/>
                <a:cs typeface="M PLUS 1p"/>
                <a:sym typeface="M PLUS 1p"/>
              </a:rPr>
              <a:t>感情</a:t>
            </a:r>
            <a:endParaRPr b="1" sz="1000">
              <a:solidFill>
                <a:schemeClr val="dk1"/>
              </a:solidFill>
              <a:latin typeface="M PLUS 1p"/>
              <a:ea typeface="M PLUS 1p"/>
              <a:cs typeface="M PLUS 1p"/>
              <a:sym typeface="M PLUS 1p"/>
            </a:endParaRPr>
          </a:p>
        </p:txBody>
      </p:sp>
      <p:sp>
        <p:nvSpPr>
          <p:cNvPr id="150" name="Google Shape;150;p28"/>
          <p:cNvSpPr/>
          <p:nvPr/>
        </p:nvSpPr>
        <p:spPr>
          <a:xfrm>
            <a:off x="1035500" y="3473900"/>
            <a:ext cx="1500600" cy="1054200"/>
          </a:xfrm>
          <a:prstGeom prst="rect">
            <a:avLst/>
          </a:prstGeom>
          <a:noFill/>
          <a:ln cap="flat" cmpd="sng" w="9525">
            <a:solidFill>
              <a:srgbClr val="0097A7"/>
            </a:solidFill>
            <a:prstDash val="solid"/>
            <a:round/>
            <a:headEnd len="sm" w="sm" type="none"/>
            <a:tailEnd len="sm" w="sm" type="none"/>
          </a:ln>
        </p:spPr>
        <p:txBody>
          <a:bodyPr anchorCtr="0" anchor="t" bIns="91425" lIns="54000" spcFirstLastPara="1" rIns="54000" wrap="square" tIns="91425">
            <a:noAutofit/>
          </a:bodyPr>
          <a:lstStyle/>
          <a:p>
            <a:pPr indent="0" lvl="0" marL="0" rtl="0" algn="l">
              <a:spcBef>
                <a:spcPts val="0"/>
              </a:spcBef>
              <a:spcAft>
                <a:spcPts val="0"/>
              </a:spcAft>
              <a:buNone/>
            </a:pPr>
            <a:r>
              <a:t/>
            </a:r>
            <a:endParaRPr sz="1000">
              <a:solidFill>
                <a:srgbClr val="000000"/>
              </a:solidFill>
              <a:highlight>
                <a:srgbClr val="FFFFFF"/>
              </a:highlight>
              <a:latin typeface="M PLUS 1p"/>
              <a:ea typeface="M PLUS 1p"/>
              <a:cs typeface="M PLUS 1p"/>
              <a:sym typeface="M PLUS 1p"/>
            </a:endParaRPr>
          </a:p>
        </p:txBody>
      </p:sp>
      <p:sp>
        <p:nvSpPr>
          <p:cNvPr id="151" name="Google Shape;151;p28"/>
          <p:cNvSpPr/>
          <p:nvPr/>
        </p:nvSpPr>
        <p:spPr>
          <a:xfrm>
            <a:off x="2629025" y="3473900"/>
            <a:ext cx="1500600" cy="1054200"/>
          </a:xfrm>
          <a:prstGeom prst="rect">
            <a:avLst/>
          </a:prstGeom>
          <a:noFill/>
          <a:ln cap="flat" cmpd="sng" w="9525">
            <a:solidFill>
              <a:srgbClr val="0097A7"/>
            </a:solidFill>
            <a:prstDash val="solid"/>
            <a:round/>
            <a:headEnd len="sm" w="sm" type="none"/>
            <a:tailEnd len="sm" w="sm" type="none"/>
          </a:ln>
        </p:spPr>
        <p:txBody>
          <a:bodyPr anchorCtr="0" anchor="t" bIns="91425" lIns="54000" spcFirstLastPara="1" rIns="54000" wrap="square" tIns="91425">
            <a:noAutofit/>
          </a:bodyPr>
          <a:lstStyle/>
          <a:p>
            <a:pPr indent="0" lvl="0" marL="0" rtl="0" algn="l">
              <a:spcBef>
                <a:spcPts val="0"/>
              </a:spcBef>
              <a:spcAft>
                <a:spcPts val="0"/>
              </a:spcAft>
              <a:buNone/>
            </a:pPr>
            <a:r>
              <a:t/>
            </a:r>
            <a:endParaRPr sz="1000">
              <a:solidFill>
                <a:srgbClr val="000000"/>
              </a:solidFill>
              <a:highlight>
                <a:srgbClr val="FFFFFF"/>
              </a:highlight>
              <a:latin typeface="M PLUS 1p"/>
              <a:ea typeface="M PLUS 1p"/>
              <a:cs typeface="M PLUS 1p"/>
              <a:sym typeface="M PLUS 1p"/>
            </a:endParaRPr>
          </a:p>
        </p:txBody>
      </p:sp>
      <p:sp>
        <p:nvSpPr>
          <p:cNvPr id="152" name="Google Shape;152;p28"/>
          <p:cNvSpPr/>
          <p:nvPr/>
        </p:nvSpPr>
        <p:spPr>
          <a:xfrm>
            <a:off x="4222550" y="3473900"/>
            <a:ext cx="1500600" cy="1054200"/>
          </a:xfrm>
          <a:prstGeom prst="rect">
            <a:avLst/>
          </a:prstGeom>
          <a:noFill/>
          <a:ln cap="flat" cmpd="sng" w="9525">
            <a:solidFill>
              <a:srgbClr val="0097A7"/>
            </a:solidFill>
            <a:prstDash val="solid"/>
            <a:round/>
            <a:headEnd len="sm" w="sm" type="none"/>
            <a:tailEnd len="sm" w="sm" type="none"/>
          </a:ln>
        </p:spPr>
        <p:txBody>
          <a:bodyPr anchorCtr="0" anchor="t" bIns="91425" lIns="54000" spcFirstLastPara="1" rIns="54000" wrap="square" tIns="91425">
            <a:noAutofit/>
          </a:bodyPr>
          <a:lstStyle/>
          <a:p>
            <a:pPr indent="0" lvl="0" marL="0" rtl="0" algn="l">
              <a:spcBef>
                <a:spcPts val="0"/>
              </a:spcBef>
              <a:spcAft>
                <a:spcPts val="0"/>
              </a:spcAft>
              <a:buNone/>
            </a:pPr>
            <a:r>
              <a:t/>
            </a:r>
            <a:endParaRPr sz="1000">
              <a:solidFill>
                <a:srgbClr val="000000"/>
              </a:solidFill>
              <a:highlight>
                <a:srgbClr val="FFFFFF"/>
              </a:highlight>
              <a:latin typeface="M PLUS 1p"/>
              <a:ea typeface="M PLUS 1p"/>
              <a:cs typeface="M PLUS 1p"/>
              <a:sym typeface="M PLUS 1p"/>
            </a:endParaRPr>
          </a:p>
        </p:txBody>
      </p:sp>
      <p:sp>
        <p:nvSpPr>
          <p:cNvPr id="153" name="Google Shape;153;p28"/>
          <p:cNvSpPr/>
          <p:nvPr/>
        </p:nvSpPr>
        <p:spPr>
          <a:xfrm>
            <a:off x="5816250" y="3473900"/>
            <a:ext cx="1500600" cy="1054200"/>
          </a:xfrm>
          <a:prstGeom prst="rect">
            <a:avLst/>
          </a:prstGeom>
          <a:noFill/>
          <a:ln cap="flat" cmpd="sng" w="9525">
            <a:solidFill>
              <a:srgbClr val="0097A7"/>
            </a:solidFill>
            <a:prstDash val="solid"/>
            <a:round/>
            <a:headEnd len="sm" w="sm" type="none"/>
            <a:tailEnd len="sm" w="sm" type="none"/>
          </a:ln>
        </p:spPr>
        <p:txBody>
          <a:bodyPr anchorCtr="0" anchor="t" bIns="91425" lIns="54000" spcFirstLastPara="1" rIns="54000" wrap="square" tIns="91425">
            <a:noAutofit/>
          </a:bodyPr>
          <a:lstStyle/>
          <a:p>
            <a:pPr indent="0" lvl="0" marL="0" rtl="0" algn="l">
              <a:spcBef>
                <a:spcPts val="0"/>
              </a:spcBef>
              <a:spcAft>
                <a:spcPts val="0"/>
              </a:spcAft>
              <a:buNone/>
            </a:pPr>
            <a:r>
              <a:t/>
            </a:r>
            <a:endParaRPr sz="1000">
              <a:solidFill>
                <a:srgbClr val="000000"/>
              </a:solidFill>
              <a:highlight>
                <a:srgbClr val="FFFFFF"/>
              </a:highlight>
              <a:latin typeface="M PLUS 1p"/>
              <a:ea typeface="M PLUS 1p"/>
              <a:cs typeface="M PLUS 1p"/>
              <a:sym typeface="M PLUS 1p"/>
            </a:endParaRPr>
          </a:p>
        </p:txBody>
      </p:sp>
      <p:sp>
        <p:nvSpPr>
          <p:cNvPr id="154" name="Google Shape;154;p28"/>
          <p:cNvSpPr/>
          <p:nvPr/>
        </p:nvSpPr>
        <p:spPr>
          <a:xfrm>
            <a:off x="7408200" y="3473900"/>
            <a:ext cx="1500600" cy="1054200"/>
          </a:xfrm>
          <a:prstGeom prst="rect">
            <a:avLst/>
          </a:prstGeom>
          <a:noFill/>
          <a:ln cap="flat" cmpd="sng" w="9525">
            <a:solidFill>
              <a:srgbClr val="0097A7"/>
            </a:solidFill>
            <a:prstDash val="solid"/>
            <a:round/>
            <a:headEnd len="sm" w="sm" type="none"/>
            <a:tailEnd len="sm" w="sm" type="none"/>
          </a:ln>
        </p:spPr>
        <p:txBody>
          <a:bodyPr anchorCtr="0" anchor="t" bIns="91425" lIns="54000" spcFirstLastPara="1" rIns="54000" wrap="square" tIns="91425">
            <a:noAutofit/>
          </a:bodyPr>
          <a:lstStyle/>
          <a:p>
            <a:pPr indent="0" lvl="0" marL="0" rtl="0" algn="l">
              <a:spcBef>
                <a:spcPts val="0"/>
              </a:spcBef>
              <a:spcAft>
                <a:spcPts val="0"/>
              </a:spcAft>
              <a:buClr>
                <a:srgbClr val="000000"/>
              </a:buClr>
              <a:buSzPts val="1100"/>
              <a:buFont typeface="Arial"/>
              <a:buNone/>
            </a:pPr>
            <a:r>
              <a:t/>
            </a:r>
            <a:endParaRPr sz="1000">
              <a:solidFill>
                <a:srgbClr val="000000"/>
              </a:solidFill>
              <a:highlight>
                <a:srgbClr val="FFFFFF"/>
              </a:highlight>
              <a:latin typeface="M PLUS 1p"/>
              <a:ea typeface="M PLUS 1p"/>
              <a:cs typeface="M PLUS 1p"/>
              <a:sym typeface="M PLUS 1p"/>
            </a:endParaRPr>
          </a:p>
        </p:txBody>
      </p:sp>
      <p:sp>
        <p:nvSpPr>
          <p:cNvPr id="155" name="Google Shape;155;p28"/>
          <p:cNvSpPr/>
          <p:nvPr/>
        </p:nvSpPr>
        <p:spPr>
          <a:xfrm>
            <a:off x="288725" y="3473900"/>
            <a:ext cx="665100" cy="1054200"/>
          </a:xfrm>
          <a:prstGeom prst="rect">
            <a:avLst/>
          </a:prstGeom>
          <a:solidFill>
            <a:srgbClr val="D9D9D9"/>
          </a:solidFill>
          <a:ln cap="flat" cmpd="sng" w="9525">
            <a:solidFill>
              <a:srgbClr val="D9D9D9"/>
            </a:solidFill>
            <a:prstDash val="solid"/>
            <a:round/>
            <a:headEnd len="sm" w="sm" type="none"/>
            <a:tailEnd len="sm" w="sm" type="none"/>
          </a:ln>
        </p:spPr>
        <p:txBody>
          <a:bodyPr anchorCtr="0" anchor="ctr" bIns="91425" lIns="54000" spcFirstLastPara="1" rIns="54000" wrap="square" tIns="91425">
            <a:noAutofit/>
          </a:bodyPr>
          <a:lstStyle/>
          <a:p>
            <a:pPr indent="0" lvl="0" marL="0" rtl="0" algn="ctr">
              <a:spcBef>
                <a:spcPts val="0"/>
              </a:spcBef>
              <a:spcAft>
                <a:spcPts val="0"/>
              </a:spcAft>
              <a:buNone/>
            </a:pPr>
            <a:r>
              <a:rPr b="1" lang="ja" sz="1000">
                <a:solidFill>
                  <a:schemeClr val="dk1"/>
                </a:solidFill>
                <a:latin typeface="M PLUS 1p"/>
                <a:ea typeface="M PLUS 1p"/>
                <a:cs typeface="M PLUS 1p"/>
                <a:sym typeface="M PLUS 1p"/>
              </a:rPr>
              <a:t>あるべき状況</a:t>
            </a:r>
            <a:endParaRPr b="1" sz="1000">
              <a:solidFill>
                <a:schemeClr val="dk1"/>
              </a:solidFill>
              <a:latin typeface="M PLUS 1p"/>
              <a:ea typeface="M PLUS 1p"/>
              <a:cs typeface="M PLUS 1p"/>
              <a:sym typeface="M PLUS 1p"/>
            </a:endParaRPr>
          </a:p>
        </p:txBody>
      </p:sp>
      <p:sp>
        <p:nvSpPr>
          <p:cNvPr id="156" name="Google Shape;156;p28"/>
          <p:cNvSpPr/>
          <p:nvPr/>
        </p:nvSpPr>
        <p:spPr>
          <a:xfrm>
            <a:off x="1035450" y="770650"/>
            <a:ext cx="1581300" cy="330000"/>
          </a:xfrm>
          <a:prstGeom prst="homePlate">
            <a:avLst>
              <a:gd fmla="val 50000" name="adj"/>
            </a:avLst>
          </a:prstGeom>
          <a:solidFill>
            <a:srgbClr val="0097A7"/>
          </a:solidFill>
          <a:ln cap="flat" cmpd="sng" w="19050">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solidFill>
                <a:schemeClr val="lt1"/>
              </a:solidFill>
              <a:latin typeface="M PLUS 1p"/>
              <a:ea typeface="M PLUS 1p"/>
              <a:cs typeface="M PLUS 1p"/>
              <a:sym typeface="M PLUS 1p"/>
            </a:endParaRPr>
          </a:p>
        </p:txBody>
      </p:sp>
      <p:sp>
        <p:nvSpPr>
          <p:cNvPr id="157" name="Google Shape;157;p28"/>
          <p:cNvSpPr/>
          <p:nvPr/>
        </p:nvSpPr>
        <p:spPr>
          <a:xfrm>
            <a:off x="2621000" y="770650"/>
            <a:ext cx="1581300" cy="330000"/>
          </a:xfrm>
          <a:prstGeom prst="homePlate">
            <a:avLst>
              <a:gd fmla="val 50000" name="adj"/>
            </a:avLst>
          </a:prstGeom>
          <a:solidFill>
            <a:srgbClr val="0097A7"/>
          </a:solidFill>
          <a:ln cap="flat" cmpd="sng" w="19050">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solidFill>
                <a:schemeClr val="lt1"/>
              </a:solidFill>
              <a:latin typeface="M PLUS 1p"/>
              <a:ea typeface="M PLUS 1p"/>
              <a:cs typeface="M PLUS 1p"/>
              <a:sym typeface="M PLUS 1p"/>
            </a:endParaRPr>
          </a:p>
        </p:txBody>
      </p:sp>
      <p:sp>
        <p:nvSpPr>
          <p:cNvPr id="158" name="Google Shape;158;p28"/>
          <p:cNvSpPr/>
          <p:nvPr/>
        </p:nvSpPr>
        <p:spPr>
          <a:xfrm>
            <a:off x="4206551" y="770650"/>
            <a:ext cx="1581300" cy="330000"/>
          </a:xfrm>
          <a:prstGeom prst="homePlate">
            <a:avLst>
              <a:gd fmla="val 50000" name="adj"/>
            </a:avLst>
          </a:prstGeom>
          <a:solidFill>
            <a:srgbClr val="0097A7"/>
          </a:solidFill>
          <a:ln cap="flat" cmpd="sng" w="19050">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solidFill>
                <a:schemeClr val="lt1"/>
              </a:solidFill>
              <a:latin typeface="M PLUS 1p"/>
              <a:ea typeface="M PLUS 1p"/>
              <a:cs typeface="M PLUS 1p"/>
              <a:sym typeface="M PLUS 1p"/>
            </a:endParaRPr>
          </a:p>
        </p:txBody>
      </p:sp>
      <p:sp>
        <p:nvSpPr>
          <p:cNvPr id="159" name="Google Shape;159;p28"/>
          <p:cNvSpPr/>
          <p:nvPr/>
        </p:nvSpPr>
        <p:spPr>
          <a:xfrm>
            <a:off x="5792089" y="770650"/>
            <a:ext cx="1616100" cy="330000"/>
          </a:xfrm>
          <a:prstGeom prst="homePlate">
            <a:avLst>
              <a:gd fmla="val 50000" name="adj"/>
            </a:avLst>
          </a:prstGeom>
          <a:solidFill>
            <a:srgbClr val="0097A7"/>
          </a:solidFill>
          <a:ln cap="flat" cmpd="sng" w="19050">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solidFill>
                <a:schemeClr val="lt1"/>
              </a:solidFill>
              <a:latin typeface="M PLUS 1p"/>
              <a:ea typeface="M PLUS 1p"/>
              <a:cs typeface="M PLUS 1p"/>
              <a:sym typeface="M PLUS 1p"/>
            </a:endParaRPr>
          </a:p>
        </p:txBody>
      </p:sp>
      <p:sp>
        <p:nvSpPr>
          <p:cNvPr id="160" name="Google Shape;160;p28"/>
          <p:cNvSpPr/>
          <p:nvPr/>
        </p:nvSpPr>
        <p:spPr>
          <a:xfrm>
            <a:off x="7408279" y="770650"/>
            <a:ext cx="1455300" cy="330000"/>
          </a:xfrm>
          <a:prstGeom prst="homePlate">
            <a:avLst>
              <a:gd fmla="val 50000" name="adj"/>
            </a:avLst>
          </a:prstGeom>
          <a:solidFill>
            <a:srgbClr val="0097A7"/>
          </a:solidFill>
          <a:ln cap="flat" cmpd="sng" w="19050">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solidFill>
                <a:schemeClr val="lt1"/>
              </a:solidFill>
              <a:latin typeface="M PLUS 1p"/>
              <a:ea typeface="M PLUS 1p"/>
              <a:cs typeface="M PLUS 1p"/>
              <a:sym typeface="M PLUS 1p"/>
            </a:endParaRPr>
          </a:p>
        </p:txBody>
      </p:sp>
      <p:sp>
        <p:nvSpPr>
          <p:cNvPr id="161" name="Google Shape;161;p28"/>
          <p:cNvSpPr/>
          <p:nvPr/>
        </p:nvSpPr>
        <p:spPr>
          <a:xfrm>
            <a:off x="288725" y="1152675"/>
            <a:ext cx="665100" cy="1054200"/>
          </a:xfrm>
          <a:prstGeom prst="rect">
            <a:avLst/>
          </a:prstGeom>
          <a:solidFill>
            <a:srgbClr val="D9D9D9"/>
          </a:solidFill>
          <a:ln cap="flat" cmpd="sng" w="9525">
            <a:solidFill>
              <a:srgbClr val="D9D9D9"/>
            </a:solidFill>
            <a:prstDash val="solid"/>
            <a:round/>
            <a:headEnd len="sm" w="sm" type="none"/>
            <a:tailEnd len="sm" w="sm" type="none"/>
          </a:ln>
        </p:spPr>
        <p:txBody>
          <a:bodyPr anchorCtr="0" anchor="ctr" bIns="91425" lIns="54000" spcFirstLastPara="1" rIns="54000" wrap="square" tIns="91425">
            <a:noAutofit/>
          </a:bodyPr>
          <a:lstStyle/>
          <a:p>
            <a:pPr indent="0" lvl="0" marL="0" rtl="0" algn="ctr">
              <a:spcBef>
                <a:spcPts val="0"/>
              </a:spcBef>
              <a:spcAft>
                <a:spcPts val="0"/>
              </a:spcAft>
              <a:buNone/>
            </a:pPr>
            <a:r>
              <a:rPr b="1" lang="ja" sz="1000">
                <a:solidFill>
                  <a:schemeClr val="dk1"/>
                </a:solidFill>
                <a:latin typeface="M PLUS 1p"/>
                <a:ea typeface="M PLUS 1p"/>
                <a:cs typeface="M PLUS 1p"/>
                <a:sym typeface="M PLUS 1p"/>
              </a:rPr>
              <a:t>顧客の</a:t>
            </a:r>
            <a:endParaRPr b="1" sz="1000">
              <a:solidFill>
                <a:schemeClr val="dk1"/>
              </a:solidFill>
              <a:latin typeface="M PLUS 1p"/>
              <a:ea typeface="M PLUS 1p"/>
              <a:cs typeface="M PLUS 1p"/>
              <a:sym typeface="M PLUS 1p"/>
            </a:endParaRPr>
          </a:p>
          <a:p>
            <a:pPr indent="0" lvl="0" marL="0" rtl="0" algn="ctr">
              <a:spcBef>
                <a:spcPts val="0"/>
              </a:spcBef>
              <a:spcAft>
                <a:spcPts val="0"/>
              </a:spcAft>
              <a:buNone/>
            </a:pPr>
            <a:r>
              <a:rPr b="1" lang="ja" sz="1000">
                <a:solidFill>
                  <a:schemeClr val="dk1"/>
                </a:solidFill>
                <a:latin typeface="M PLUS 1p"/>
                <a:ea typeface="M PLUS 1p"/>
                <a:cs typeface="M PLUS 1p"/>
                <a:sym typeface="M PLUS 1p"/>
              </a:rPr>
              <a:t>行動</a:t>
            </a:r>
            <a:endParaRPr b="1" sz="1000">
              <a:solidFill>
                <a:schemeClr val="dk1"/>
              </a:solidFill>
              <a:latin typeface="M PLUS 1p"/>
              <a:ea typeface="M PLUS 1p"/>
              <a:cs typeface="M PLUS 1p"/>
              <a:sym typeface="M PLUS 1p"/>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9"/>
          <p:cNvSpPr txBox="1"/>
          <p:nvPr/>
        </p:nvSpPr>
        <p:spPr>
          <a:xfrm>
            <a:off x="363575" y="266700"/>
            <a:ext cx="8499900" cy="45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ja" sz="1800">
                <a:latin typeface="M PLUS 1p"/>
                <a:ea typeface="M PLUS 1p"/>
                <a:cs typeface="M PLUS 1p"/>
                <a:sym typeface="M PLUS 1p"/>
              </a:rPr>
              <a:t>ペルソナ設定シート（</a:t>
            </a:r>
            <a:r>
              <a:rPr b="1" lang="ja" sz="1800">
                <a:latin typeface="M PLUS 1p"/>
                <a:ea typeface="M PLUS 1p"/>
                <a:cs typeface="M PLUS 1p"/>
                <a:sym typeface="M PLUS 1p"/>
              </a:rPr>
              <a:t>例）</a:t>
            </a:r>
            <a:endParaRPr b="1" sz="1800">
              <a:solidFill>
                <a:srgbClr val="000000"/>
              </a:solidFill>
              <a:latin typeface="M PLUS 1p"/>
              <a:ea typeface="M PLUS 1p"/>
              <a:cs typeface="M PLUS 1p"/>
              <a:sym typeface="M PLUS 1p"/>
            </a:endParaRPr>
          </a:p>
        </p:txBody>
      </p:sp>
      <p:pic>
        <p:nvPicPr>
          <p:cNvPr id="167" name="Google Shape;167;p29"/>
          <p:cNvPicPr preferRelativeResize="0"/>
          <p:nvPr/>
        </p:nvPicPr>
        <p:blipFill>
          <a:blip r:embed="rId3">
            <a:alphaModFix/>
          </a:blip>
          <a:stretch>
            <a:fillRect/>
          </a:stretch>
        </p:blipFill>
        <p:spPr>
          <a:xfrm>
            <a:off x="363575" y="884743"/>
            <a:ext cx="646512" cy="646492"/>
          </a:xfrm>
          <a:prstGeom prst="rect">
            <a:avLst/>
          </a:prstGeom>
          <a:noFill/>
          <a:ln>
            <a:noFill/>
          </a:ln>
        </p:spPr>
      </p:pic>
      <p:pic>
        <p:nvPicPr>
          <p:cNvPr id="168" name="Google Shape;168;p29"/>
          <p:cNvPicPr preferRelativeResize="0"/>
          <p:nvPr/>
        </p:nvPicPr>
        <p:blipFill>
          <a:blip r:embed="rId4">
            <a:alphaModFix/>
          </a:blip>
          <a:stretch>
            <a:fillRect/>
          </a:stretch>
        </p:blipFill>
        <p:spPr>
          <a:xfrm>
            <a:off x="1010086" y="884734"/>
            <a:ext cx="646512" cy="646492"/>
          </a:xfrm>
          <a:prstGeom prst="rect">
            <a:avLst/>
          </a:prstGeom>
          <a:noFill/>
          <a:ln>
            <a:noFill/>
          </a:ln>
        </p:spPr>
      </p:pic>
      <p:graphicFrame>
        <p:nvGraphicFramePr>
          <p:cNvPr id="169" name="Google Shape;169;p29"/>
          <p:cNvGraphicFramePr/>
          <p:nvPr/>
        </p:nvGraphicFramePr>
        <p:xfrm>
          <a:off x="1842600" y="838200"/>
          <a:ext cx="3000000" cy="3000000"/>
        </p:xfrm>
        <a:graphic>
          <a:graphicData uri="http://schemas.openxmlformats.org/drawingml/2006/table">
            <a:tbl>
              <a:tblPr>
                <a:noFill/>
                <a:tableStyleId>{B379D0AD-5E71-4F09-A418-294D4352A76F}</a:tableStyleId>
              </a:tblPr>
              <a:tblGrid>
                <a:gridCol w="1038775"/>
                <a:gridCol w="1188700"/>
                <a:gridCol w="1469750"/>
                <a:gridCol w="1732100"/>
                <a:gridCol w="1591550"/>
              </a:tblGrid>
              <a:tr h="381000">
                <a:tc>
                  <a:txBody>
                    <a:bodyPr/>
                    <a:lstStyle/>
                    <a:p>
                      <a:pPr indent="0" lvl="0" marL="0" rtl="0" algn="ctr">
                        <a:spcBef>
                          <a:spcPts val="0"/>
                        </a:spcBef>
                        <a:spcAft>
                          <a:spcPts val="0"/>
                        </a:spcAft>
                        <a:buNone/>
                      </a:pPr>
                      <a:r>
                        <a:rPr b="1" lang="ja" sz="1200">
                          <a:solidFill>
                            <a:schemeClr val="lt1"/>
                          </a:solidFill>
                          <a:latin typeface="M PLUS 1p"/>
                          <a:ea typeface="M PLUS 1p"/>
                          <a:cs typeface="M PLUS 1p"/>
                          <a:sym typeface="M PLUS 1p"/>
                        </a:rPr>
                        <a:t>性別</a:t>
                      </a:r>
                      <a:endParaRPr b="1" sz="1200">
                        <a:solidFill>
                          <a:schemeClr val="lt1"/>
                        </a:solidFill>
                        <a:latin typeface="M PLUS 1p"/>
                        <a:ea typeface="M PLUS 1p"/>
                        <a:cs typeface="M PLUS 1p"/>
                        <a:sym typeface="M PLUS 1p"/>
                      </a:endParaRPr>
                    </a:p>
                  </a:txBody>
                  <a:tcPr marT="91425" marB="91425" marR="91425" marL="91425">
                    <a:lnL cap="flat" cmpd="sng" w="9525">
                      <a:solidFill>
                        <a:srgbClr val="0097A7"/>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0097A7"/>
                      </a:solidFill>
                      <a:prstDash val="solid"/>
                      <a:round/>
                      <a:headEnd len="sm" w="sm" type="none"/>
                      <a:tailEnd len="sm" w="sm" type="none"/>
                    </a:lnT>
                    <a:lnB cap="flat" cmpd="sng" w="9525">
                      <a:solidFill>
                        <a:srgbClr val="0097A7"/>
                      </a:solidFill>
                      <a:prstDash val="solid"/>
                      <a:round/>
                      <a:headEnd len="sm" w="sm" type="none"/>
                      <a:tailEnd len="sm" w="sm" type="none"/>
                    </a:lnB>
                    <a:solidFill>
                      <a:srgbClr val="0097A7"/>
                    </a:solidFill>
                  </a:tcPr>
                </a:tc>
                <a:tc>
                  <a:txBody>
                    <a:bodyPr/>
                    <a:lstStyle/>
                    <a:p>
                      <a:pPr indent="0" lvl="0" marL="0" rtl="0" algn="ctr">
                        <a:spcBef>
                          <a:spcPts val="0"/>
                        </a:spcBef>
                        <a:spcAft>
                          <a:spcPts val="0"/>
                        </a:spcAft>
                        <a:buNone/>
                      </a:pPr>
                      <a:r>
                        <a:rPr b="1" lang="ja" sz="1200">
                          <a:solidFill>
                            <a:schemeClr val="lt1"/>
                          </a:solidFill>
                          <a:latin typeface="M PLUS 1p"/>
                          <a:ea typeface="M PLUS 1p"/>
                          <a:cs typeface="M PLUS 1p"/>
                          <a:sym typeface="M PLUS 1p"/>
                        </a:rPr>
                        <a:t>年齢</a:t>
                      </a:r>
                      <a:endParaRPr b="1" sz="1200">
                        <a:solidFill>
                          <a:schemeClr val="lt1"/>
                        </a:solidFill>
                        <a:latin typeface="M PLUS 1p"/>
                        <a:ea typeface="M PLUS 1p"/>
                        <a:cs typeface="M PLUS 1p"/>
                        <a:sym typeface="M PLUS 1p"/>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0097A7"/>
                      </a:solidFill>
                      <a:prstDash val="solid"/>
                      <a:round/>
                      <a:headEnd len="sm" w="sm" type="none"/>
                      <a:tailEnd len="sm" w="sm" type="none"/>
                    </a:lnT>
                    <a:lnB cap="flat" cmpd="sng" w="9525">
                      <a:solidFill>
                        <a:srgbClr val="0097A7"/>
                      </a:solidFill>
                      <a:prstDash val="solid"/>
                      <a:round/>
                      <a:headEnd len="sm" w="sm" type="none"/>
                      <a:tailEnd len="sm" w="sm" type="none"/>
                    </a:lnB>
                    <a:solidFill>
                      <a:srgbClr val="0097A7"/>
                    </a:solidFill>
                  </a:tcPr>
                </a:tc>
                <a:tc>
                  <a:txBody>
                    <a:bodyPr/>
                    <a:lstStyle/>
                    <a:p>
                      <a:pPr indent="0" lvl="0" marL="0" rtl="0" algn="ctr">
                        <a:spcBef>
                          <a:spcPts val="0"/>
                        </a:spcBef>
                        <a:spcAft>
                          <a:spcPts val="0"/>
                        </a:spcAft>
                        <a:buNone/>
                      </a:pPr>
                      <a:r>
                        <a:rPr b="1" lang="ja" sz="1200">
                          <a:solidFill>
                            <a:schemeClr val="lt1"/>
                          </a:solidFill>
                          <a:latin typeface="M PLUS 1p"/>
                          <a:ea typeface="M PLUS 1p"/>
                          <a:cs typeface="M PLUS 1p"/>
                          <a:sym typeface="M PLUS 1p"/>
                        </a:rPr>
                        <a:t>居住地</a:t>
                      </a:r>
                      <a:endParaRPr b="1" sz="1200">
                        <a:solidFill>
                          <a:schemeClr val="lt1"/>
                        </a:solidFill>
                        <a:latin typeface="M PLUS 1p"/>
                        <a:ea typeface="M PLUS 1p"/>
                        <a:cs typeface="M PLUS 1p"/>
                        <a:sym typeface="M PLUS 1p"/>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0097A7"/>
                      </a:solidFill>
                      <a:prstDash val="solid"/>
                      <a:round/>
                      <a:headEnd len="sm" w="sm" type="none"/>
                      <a:tailEnd len="sm" w="sm" type="none"/>
                    </a:lnT>
                    <a:lnB cap="flat" cmpd="sng" w="9525">
                      <a:solidFill>
                        <a:srgbClr val="0097A7"/>
                      </a:solidFill>
                      <a:prstDash val="solid"/>
                      <a:round/>
                      <a:headEnd len="sm" w="sm" type="none"/>
                      <a:tailEnd len="sm" w="sm" type="none"/>
                    </a:lnB>
                    <a:solidFill>
                      <a:srgbClr val="0097A7"/>
                    </a:solidFill>
                  </a:tcPr>
                </a:tc>
                <a:tc>
                  <a:txBody>
                    <a:bodyPr/>
                    <a:lstStyle/>
                    <a:p>
                      <a:pPr indent="0" lvl="0" marL="0" rtl="0" algn="ctr">
                        <a:spcBef>
                          <a:spcPts val="0"/>
                        </a:spcBef>
                        <a:spcAft>
                          <a:spcPts val="0"/>
                        </a:spcAft>
                        <a:buNone/>
                      </a:pPr>
                      <a:r>
                        <a:rPr b="1" lang="ja" sz="1200">
                          <a:solidFill>
                            <a:schemeClr val="lt1"/>
                          </a:solidFill>
                          <a:latin typeface="M PLUS 1p"/>
                          <a:ea typeface="M PLUS 1p"/>
                          <a:cs typeface="M PLUS 1p"/>
                          <a:sym typeface="M PLUS 1p"/>
                        </a:rPr>
                        <a:t>職業・年収</a:t>
                      </a:r>
                      <a:endParaRPr b="1" sz="1200">
                        <a:solidFill>
                          <a:schemeClr val="lt1"/>
                        </a:solidFill>
                        <a:latin typeface="M PLUS 1p"/>
                        <a:ea typeface="M PLUS 1p"/>
                        <a:cs typeface="M PLUS 1p"/>
                        <a:sym typeface="M PLUS 1p"/>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0097A7"/>
                      </a:solidFill>
                      <a:prstDash val="solid"/>
                      <a:round/>
                      <a:headEnd len="sm" w="sm" type="none"/>
                      <a:tailEnd len="sm" w="sm" type="none"/>
                    </a:lnT>
                    <a:lnB cap="flat" cmpd="sng" w="9525">
                      <a:solidFill>
                        <a:srgbClr val="0097A7"/>
                      </a:solidFill>
                      <a:prstDash val="solid"/>
                      <a:round/>
                      <a:headEnd len="sm" w="sm" type="none"/>
                      <a:tailEnd len="sm" w="sm" type="none"/>
                    </a:lnB>
                    <a:solidFill>
                      <a:srgbClr val="0097A7"/>
                    </a:solidFill>
                  </a:tcPr>
                </a:tc>
                <a:tc>
                  <a:txBody>
                    <a:bodyPr/>
                    <a:lstStyle/>
                    <a:p>
                      <a:pPr indent="0" lvl="0" marL="0" rtl="0" algn="ctr">
                        <a:spcBef>
                          <a:spcPts val="0"/>
                        </a:spcBef>
                        <a:spcAft>
                          <a:spcPts val="0"/>
                        </a:spcAft>
                        <a:buNone/>
                      </a:pPr>
                      <a:r>
                        <a:rPr b="1" lang="ja" sz="1200">
                          <a:solidFill>
                            <a:schemeClr val="lt1"/>
                          </a:solidFill>
                          <a:latin typeface="M PLUS 1p"/>
                          <a:ea typeface="M PLUS 1p"/>
                          <a:cs typeface="M PLUS 1p"/>
                          <a:sym typeface="M PLUS 1p"/>
                        </a:rPr>
                        <a:t>家族構成</a:t>
                      </a:r>
                      <a:endParaRPr b="1" sz="1200">
                        <a:solidFill>
                          <a:schemeClr val="lt1"/>
                        </a:solidFill>
                        <a:latin typeface="M PLUS 1p"/>
                        <a:ea typeface="M PLUS 1p"/>
                        <a:cs typeface="M PLUS 1p"/>
                        <a:sym typeface="M PLUS 1p"/>
                      </a:endParaRPr>
                    </a:p>
                  </a:txBody>
                  <a:tcPr marT="91425" marB="91425" marR="91425" marL="91425">
                    <a:lnL cap="flat" cmpd="sng" w="9525">
                      <a:solidFill>
                        <a:schemeClr val="lt1"/>
                      </a:solidFill>
                      <a:prstDash val="solid"/>
                      <a:round/>
                      <a:headEnd len="sm" w="sm" type="none"/>
                      <a:tailEnd len="sm" w="sm" type="none"/>
                    </a:lnL>
                    <a:lnR cap="flat" cmpd="sng" w="9525">
                      <a:solidFill>
                        <a:srgbClr val="0097A7"/>
                      </a:solidFill>
                      <a:prstDash val="solid"/>
                      <a:round/>
                      <a:headEnd len="sm" w="sm" type="none"/>
                      <a:tailEnd len="sm" w="sm" type="none"/>
                    </a:lnR>
                    <a:lnT cap="flat" cmpd="sng" w="9525">
                      <a:solidFill>
                        <a:srgbClr val="0097A7"/>
                      </a:solidFill>
                      <a:prstDash val="solid"/>
                      <a:round/>
                      <a:headEnd len="sm" w="sm" type="none"/>
                      <a:tailEnd len="sm" w="sm" type="none"/>
                    </a:lnT>
                    <a:lnB cap="flat" cmpd="sng" w="9525">
                      <a:solidFill>
                        <a:srgbClr val="0097A7"/>
                      </a:solidFill>
                      <a:prstDash val="solid"/>
                      <a:round/>
                      <a:headEnd len="sm" w="sm" type="none"/>
                      <a:tailEnd len="sm" w="sm" type="none"/>
                    </a:lnB>
                    <a:solidFill>
                      <a:srgbClr val="0097A7"/>
                    </a:solidFill>
                  </a:tcPr>
                </a:tc>
              </a:tr>
              <a:tr h="381000">
                <a:tc>
                  <a:txBody>
                    <a:bodyPr/>
                    <a:lstStyle/>
                    <a:p>
                      <a:pPr indent="0" lvl="0" marL="0" rtl="0" algn="ctr">
                        <a:spcBef>
                          <a:spcPts val="0"/>
                        </a:spcBef>
                        <a:spcAft>
                          <a:spcPts val="0"/>
                        </a:spcAft>
                        <a:buNone/>
                      </a:pPr>
                      <a:r>
                        <a:rPr lang="ja" sz="1200">
                          <a:latin typeface="M PLUS 1p"/>
                          <a:ea typeface="M PLUS 1p"/>
                          <a:cs typeface="M PLUS 1p"/>
                          <a:sym typeface="M PLUS 1p"/>
                        </a:rPr>
                        <a:t>女</a:t>
                      </a:r>
                      <a:endParaRPr sz="1200">
                        <a:latin typeface="M PLUS 1p"/>
                        <a:ea typeface="M PLUS 1p"/>
                        <a:cs typeface="M PLUS 1p"/>
                        <a:sym typeface="M PLUS 1p"/>
                      </a:endParaRPr>
                    </a:p>
                  </a:txBody>
                  <a:tcPr marT="91425" marB="91425" marR="91425" marL="91425">
                    <a:lnL cap="flat" cmpd="sng" w="9525">
                      <a:solidFill>
                        <a:srgbClr val="0097A7"/>
                      </a:solidFill>
                      <a:prstDash val="solid"/>
                      <a:round/>
                      <a:headEnd len="sm" w="sm" type="none"/>
                      <a:tailEnd len="sm" w="sm" type="none"/>
                    </a:lnL>
                    <a:lnR cap="flat" cmpd="sng" w="9525">
                      <a:solidFill>
                        <a:srgbClr val="0097A7"/>
                      </a:solidFill>
                      <a:prstDash val="solid"/>
                      <a:round/>
                      <a:headEnd len="sm" w="sm" type="none"/>
                      <a:tailEnd len="sm" w="sm" type="none"/>
                    </a:lnR>
                    <a:lnT cap="flat" cmpd="sng" w="9525">
                      <a:solidFill>
                        <a:srgbClr val="0097A7"/>
                      </a:solidFill>
                      <a:prstDash val="solid"/>
                      <a:round/>
                      <a:headEnd len="sm" w="sm" type="none"/>
                      <a:tailEnd len="sm" w="sm" type="none"/>
                    </a:lnT>
                    <a:lnB cap="flat" cmpd="sng" w="9525">
                      <a:solidFill>
                        <a:srgbClr val="0097A7"/>
                      </a:solidFill>
                      <a:prstDash val="solid"/>
                      <a:round/>
                      <a:headEnd len="sm" w="sm" type="none"/>
                      <a:tailEnd len="sm" w="sm" type="none"/>
                    </a:lnB>
                  </a:tcPr>
                </a:tc>
                <a:tc>
                  <a:txBody>
                    <a:bodyPr/>
                    <a:lstStyle/>
                    <a:p>
                      <a:pPr indent="0" lvl="0" marL="0" rtl="0" algn="ctr">
                        <a:spcBef>
                          <a:spcPts val="0"/>
                        </a:spcBef>
                        <a:spcAft>
                          <a:spcPts val="0"/>
                        </a:spcAft>
                        <a:buNone/>
                      </a:pPr>
                      <a:r>
                        <a:rPr lang="ja" sz="1200">
                          <a:latin typeface="M PLUS 1p"/>
                          <a:ea typeface="M PLUS 1p"/>
                          <a:cs typeface="M PLUS 1p"/>
                          <a:sym typeface="M PLUS 1p"/>
                        </a:rPr>
                        <a:t>24歳</a:t>
                      </a:r>
                      <a:endParaRPr sz="1200">
                        <a:latin typeface="M PLUS 1p"/>
                        <a:ea typeface="M PLUS 1p"/>
                        <a:cs typeface="M PLUS 1p"/>
                        <a:sym typeface="M PLUS 1p"/>
                      </a:endParaRPr>
                    </a:p>
                  </a:txBody>
                  <a:tcPr marT="91425" marB="91425" marR="91425" marL="91425">
                    <a:lnL cap="flat" cmpd="sng" w="9525">
                      <a:solidFill>
                        <a:srgbClr val="0097A7"/>
                      </a:solidFill>
                      <a:prstDash val="solid"/>
                      <a:round/>
                      <a:headEnd len="sm" w="sm" type="none"/>
                      <a:tailEnd len="sm" w="sm" type="none"/>
                    </a:lnL>
                    <a:lnR cap="flat" cmpd="sng" w="9525">
                      <a:solidFill>
                        <a:srgbClr val="0097A7"/>
                      </a:solidFill>
                      <a:prstDash val="solid"/>
                      <a:round/>
                      <a:headEnd len="sm" w="sm" type="none"/>
                      <a:tailEnd len="sm" w="sm" type="none"/>
                    </a:lnR>
                    <a:lnT cap="flat" cmpd="sng" w="9525">
                      <a:solidFill>
                        <a:srgbClr val="0097A7"/>
                      </a:solidFill>
                      <a:prstDash val="solid"/>
                      <a:round/>
                      <a:headEnd len="sm" w="sm" type="none"/>
                      <a:tailEnd len="sm" w="sm" type="none"/>
                    </a:lnT>
                    <a:lnB cap="flat" cmpd="sng" w="9525">
                      <a:solidFill>
                        <a:srgbClr val="0097A7"/>
                      </a:solidFill>
                      <a:prstDash val="solid"/>
                      <a:round/>
                      <a:headEnd len="sm" w="sm" type="none"/>
                      <a:tailEnd len="sm" w="sm" type="none"/>
                    </a:lnB>
                  </a:tcPr>
                </a:tc>
                <a:tc>
                  <a:txBody>
                    <a:bodyPr/>
                    <a:lstStyle/>
                    <a:p>
                      <a:pPr indent="0" lvl="0" marL="0" rtl="0" algn="ctr">
                        <a:spcBef>
                          <a:spcPts val="0"/>
                        </a:spcBef>
                        <a:spcAft>
                          <a:spcPts val="0"/>
                        </a:spcAft>
                        <a:buNone/>
                      </a:pPr>
                      <a:r>
                        <a:rPr lang="ja" sz="1200">
                          <a:latin typeface="M PLUS 1p"/>
                          <a:ea typeface="M PLUS 1p"/>
                          <a:cs typeface="M PLUS 1p"/>
                          <a:sym typeface="M PLUS 1p"/>
                        </a:rPr>
                        <a:t>東京</a:t>
                      </a:r>
                      <a:endParaRPr sz="1200">
                        <a:latin typeface="M PLUS 1p"/>
                        <a:ea typeface="M PLUS 1p"/>
                        <a:cs typeface="M PLUS 1p"/>
                        <a:sym typeface="M PLUS 1p"/>
                      </a:endParaRPr>
                    </a:p>
                  </a:txBody>
                  <a:tcPr marT="91425" marB="91425" marR="91425" marL="91425">
                    <a:lnL cap="flat" cmpd="sng" w="9525">
                      <a:solidFill>
                        <a:srgbClr val="0097A7"/>
                      </a:solidFill>
                      <a:prstDash val="solid"/>
                      <a:round/>
                      <a:headEnd len="sm" w="sm" type="none"/>
                      <a:tailEnd len="sm" w="sm" type="none"/>
                    </a:lnL>
                    <a:lnR cap="flat" cmpd="sng" w="9525">
                      <a:solidFill>
                        <a:srgbClr val="0097A7"/>
                      </a:solidFill>
                      <a:prstDash val="solid"/>
                      <a:round/>
                      <a:headEnd len="sm" w="sm" type="none"/>
                      <a:tailEnd len="sm" w="sm" type="none"/>
                    </a:lnR>
                    <a:lnT cap="flat" cmpd="sng" w="9525">
                      <a:solidFill>
                        <a:srgbClr val="0097A7"/>
                      </a:solidFill>
                      <a:prstDash val="solid"/>
                      <a:round/>
                      <a:headEnd len="sm" w="sm" type="none"/>
                      <a:tailEnd len="sm" w="sm" type="none"/>
                    </a:lnT>
                    <a:lnB cap="flat" cmpd="sng" w="9525">
                      <a:solidFill>
                        <a:srgbClr val="0097A7"/>
                      </a:solidFill>
                      <a:prstDash val="solid"/>
                      <a:round/>
                      <a:headEnd len="sm" w="sm" type="none"/>
                      <a:tailEnd len="sm" w="sm" type="none"/>
                    </a:lnB>
                  </a:tcPr>
                </a:tc>
                <a:tc>
                  <a:txBody>
                    <a:bodyPr/>
                    <a:lstStyle/>
                    <a:p>
                      <a:pPr indent="0" lvl="0" marL="0" rtl="0" algn="ctr">
                        <a:spcBef>
                          <a:spcPts val="0"/>
                        </a:spcBef>
                        <a:spcAft>
                          <a:spcPts val="0"/>
                        </a:spcAft>
                        <a:buNone/>
                      </a:pPr>
                      <a:r>
                        <a:rPr lang="ja" sz="1200">
                          <a:latin typeface="M PLUS 1p"/>
                          <a:ea typeface="M PLUS 1p"/>
                          <a:cs typeface="M PLUS 1p"/>
                          <a:sym typeface="M PLUS 1p"/>
                        </a:rPr>
                        <a:t>一般企業OL・350万</a:t>
                      </a:r>
                      <a:endParaRPr sz="1200">
                        <a:latin typeface="M PLUS 1p"/>
                        <a:ea typeface="M PLUS 1p"/>
                        <a:cs typeface="M PLUS 1p"/>
                        <a:sym typeface="M PLUS 1p"/>
                      </a:endParaRPr>
                    </a:p>
                  </a:txBody>
                  <a:tcPr marT="91425" marB="91425" marR="91425" marL="91425">
                    <a:lnL cap="flat" cmpd="sng" w="9525">
                      <a:solidFill>
                        <a:srgbClr val="0097A7"/>
                      </a:solidFill>
                      <a:prstDash val="solid"/>
                      <a:round/>
                      <a:headEnd len="sm" w="sm" type="none"/>
                      <a:tailEnd len="sm" w="sm" type="none"/>
                    </a:lnL>
                    <a:lnR cap="flat" cmpd="sng" w="9525">
                      <a:solidFill>
                        <a:srgbClr val="0097A7"/>
                      </a:solidFill>
                      <a:prstDash val="solid"/>
                      <a:round/>
                      <a:headEnd len="sm" w="sm" type="none"/>
                      <a:tailEnd len="sm" w="sm" type="none"/>
                    </a:lnR>
                    <a:lnT cap="flat" cmpd="sng" w="9525">
                      <a:solidFill>
                        <a:srgbClr val="0097A7"/>
                      </a:solidFill>
                      <a:prstDash val="solid"/>
                      <a:round/>
                      <a:headEnd len="sm" w="sm" type="none"/>
                      <a:tailEnd len="sm" w="sm" type="none"/>
                    </a:lnT>
                    <a:lnB cap="flat" cmpd="sng" w="9525">
                      <a:solidFill>
                        <a:srgbClr val="0097A7"/>
                      </a:solidFill>
                      <a:prstDash val="solid"/>
                      <a:round/>
                      <a:headEnd len="sm" w="sm" type="none"/>
                      <a:tailEnd len="sm" w="sm" type="none"/>
                    </a:lnB>
                  </a:tcPr>
                </a:tc>
                <a:tc>
                  <a:txBody>
                    <a:bodyPr/>
                    <a:lstStyle/>
                    <a:p>
                      <a:pPr indent="0" lvl="0" marL="0" rtl="0" algn="ctr">
                        <a:spcBef>
                          <a:spcPts val="0"/>
                        </a:spcBef>
                        <a:spcAft>
                          <a:spcPts val="0"/>
                        </a:spcAft>
                        <a:buNone/>
                      </a:pPr>
                      <a:r>
                        <a:rPr lang="ja" sz="1200">
                          <a:latin typeface="M PLUS 1p"/>
                          <a:ea typeface="M PLUS 1p"/>
                          <a:cs typeface="M PLUS 1p"/>
                          <a:sym typeface="M PLUS 1p"/>
                        </a:rPr>
                        <a:t>父・母・姉</a:t>
                      </a:r>
                      <a:endParaRPr sz="1200">
                        <a:latin typeface="M PLUS 1p"/>
                        <a:ea typeface="M PLUS 1p"/>
                        <a:cs typeface="M PLUS 1p"/>
                        <a:sym typeface="M PLUS 1p"/>
                      </a:endParaRPr>
                    </a:p>
                  </a:txBody>
                  <a:tcPr marT="91425" marB="91425" marR="91425" marL="91425">
                    <a:lnL cap="flat" cmpd="sng" w="9525">
                      <a:solidFill>
                        <a:srgbClr val="0097A7"/>
                      </a:solidFill>
                      <a:prstDash val="solid"/>
                      <a:round/>
                      <a:headEnd len="sm" w="sm" type="none"/>
                      <a:tailEnd len="sm" w="sm" type="none"/>
                    </a:lnL>
                    <a:lnR cap="flat" cmpd="sng" w="9525">
                      <a:solidFill>
                        <a:srgbClr val="0097A7"/>
                      </a:solidFill>
                      <a:prstDash val="solid"/>
                      <a:round/>
                      <a:headEnd len="sm" w="sm" type="none"/>
                      <a:tailEnd len="sm" w="sm" type="none"/>
                    </a:lnR>
                    <a:lnT cap="flat" cmpd="sng" w="9525">
                      <a:solidFill>
                        <a:srgbClr val="0097A7"/>
                      </a:solidFill>
                      <a:prstDash val="solid"/>
                      <a:round/>
                      <a:headEnd len="sm" w="sm" type="none"/>
                      <a:tailEnd len="sm" w="sm" type="none"/>
                    </a:lnT>
                    <a:lnB cap="flat" cmpd="sng" w="9525">
                      <a:solidFill>
                        <a:srgbClr val="0097A7"/>
                      </a:solidFill>
                      <a:prstDash val="solid"/>
                      <a:round/>
                      <a:headEnd len="sm" w="sm" type="none"/>
                      <a:tailEnd len="sm" w="sm" type="none"/>
                    </a:lnB>
                  </a:tcPr>
                </a:tc>
              </a:tr>
            </a:tbl>
          </a:graphicData>
        </a:graphic>
      </p:graphicFrame>
      <p:graphicFrame>
        <p:nvGraphicFramePr>
          <p:cNvPr id="170" name="Google Shape;170;p29"/>
          <p:cNvGraphicFramePr/>
          <p:nvPr/>
        </p:nvGraphicFramePr>
        <p:xfrm>
          <a:off x="363575" y="1693275"/>
          <a:ext cx="3000000" cy="3000000"/>
        </p:xfrm>
        <a:graphic>
          <a:graphicData uri="http://schemas.openxmlformats.org/drawingml/2006/table">
            <a:tbl>
              <a:tblPr>
                <a:noFill/>
                <a:tableStyleId>{B379D0AD-5E71-4F09-A418-294D4352A76F}</a:tableStyleId>
              </a:tblPr>
              <a:tblGrid>
                <a:gridCol w="2833300"/>
                <a:gridCol w="2833300"/>
                <a:gridCol w="2833300"/>
              </a:tblGrid>
              <a:tr h="365725">
                <a:tc>
                  <a:txBody>
                    <a:bodyPr/>
                    <a:lstStyle/>
                    <a:p>
                      <a:pPr indent="0" lvl="0" marL="0" rtl="0" algn="ctr">
                        <a:spcBef>
                          <a:spcPts val="0"/>
                        </a:spcBef>
                        <a:spcAft>
                          <a:spcPts val="0"/>
                        </a:spcAft>
                        <a:buNone/>
                      </a:pPr>
                      <a:r>
                        <a:rPr b="1" lang="ja" sz="1200">
                          <a:solidFill>
                            <a:schemeClr val="lt1"/>
                          </a:solidFill>
                          <a:latin typeface="M PLUS 1p"/>
                          <a:ea typeface="M PLUS 1p"/>
                          <a:cs typeface="M PLUS 1p"/>
                          <a:sym typeface="M PLUS 1p"/>
                        </a:rPr>
                        <a:t>性格</a:t>
                      </a:r>
                      <a:endParaRPr b="1" sz="1200">
                        <a:solidFill>
                          <a:schemeClr val="lt1"/>
                        </a:solidFill>
                        <a:latin typeface="M PLUS 1p"/>
                        <a:ea typeface="M PLUS 1p"/>
                        <a:cs typeface="M PLUS 1p"/>
                        <a:sym typeface="M PLUS 1p"/>
                      </a:endParaRPr>
                    </a:p>
                  </a:txBody>
                  <a:tcPr marT="91425" marB="91425" marR="91425" marL="91425">
                    <a:lnL cap="flat" cmpd="sng" w="9525">
                      <a:solidFill>
                        <a:srgbClr val="0097A7"/>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0097A7"/>
                      </a:solidFill>
                      <a:prstDash val="solid"/>
                      <a:round/>
                      <a:headEnd len="sm" w="sm" type="none"/>
                      <a:tailEnd len="sm" w="sm" type="none"/>
                    </a:lnT>
                    <a:lnB cap="flat" cmpd="sng" w="9525">
                      <a:solidFill>
                        <a:srgbClr val="0097A7"/>
                      </a:solidFill>
                      <a:prstDash val="solid"/>
                      <a:round/>
                      <a:headEnd len="sm" w="sm" type="none"/>
                      <a:tailEnd len="sm" w="sm" type="none"/>
                    </a:lnB>
                    <a:solidFill>
                      <a:srgbClr val="0097A7"/>
                    </a:solidFill>
                  </a:tcPr>
                </a:tc>
                <a:tc>
                  <a:txBody>
                    <a:bodyPr/>
                    <a:lstStyle/>
                    <a:p>
                      <a:pPr indent="0" lvl="0" marL="0" rtl="0" algn="ctr">
                        <a:spcBef>
                          <a:spcPts val="0"/>
                        </a:spcBef>
                        <a:spcAft>
                          <a:spcPts val="0"/>
                        </a:spcAft>
                        <a:buNone/>
                      </a:pPr>
                      <a:r>
                        <a:rPr b="1" lang="ja" sz="1200">
                          <a:solidFill>
                            <a:schemeClr val="lt1"/>
                          </a:solidFill>
                          <a:latin typeface="M PLUS 1p"/>
                          <a:ea typeface="M PLUS 1p"/>
                          <a:cs typeface="M PLUS 1p"/>
                          <a:sym typeface="M PLUS 1p"/>
                        </a:rPr>
                        <a:t>趣味</a:t>
                      </a:r>
                      <a:endParaRPr b="1" sz="1200">
                        <a:solidFill>
                          <a:schemeClr val="lt1"/>
                        </a:solidFill>
                        <a:latin typeface="M PLUS 1p"/>
                        <a:ea typeface="M PLUS 1p"/>
                        <a:cs typeface="M PLUS 1p"/>
                        <a:sym typeface="M PLUS 1p"/>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0097A7"/>
                      </a:solidFill>
                      <a:prstDash val="solid"/>
                      <a:round/>
                      <a:headEnd len="sm" w="sm" type="none"/>
                      <a:tailEnd len="sm" w="sm" type="none"/>
                    </a:lnT>
                    <a:lnB cap="flat" cmpd="sng" w="9525">
                      <a:solidFill>
                        <a:srgbClr val="0097A7"/>
                      </a:solidFill>
                      <a:prstDash val="solid"/>
                      <a:round/>
                      <a:headEnd len="sm" w="sm" type="none"/>
                      <a:tailEnd len="sm" w="sm" type="none"/>
                    </a:lnB>
                    <a:solidFill>
                      <a:srgbClr val="0097A7"/>
                    </a:solidFill>
                  </a:tcPr>
                </a:tc>
                <a:tc>
                  <a:txBody>
                    <a:bodyPr/>
                    <a:lstStyle/>
                    <a:p>
                      <a:pPr indent="0" lvl="0" marL="0" rtl="0" algn="ctr">
                        <a:spcBef>
                          <a:spcPts val="0"/>
                        </a:spcBef>
                        <a:spcAft>
                          <a:spcPts val="0"/>
                        </a:spcAft>
                        <a:buNone/>
                      </a:pPr>
                      <a:r>
                        <a:rPr b="1" lang="ja" sz="1200">
                          <a:solidFill>
                            <a:schemeClr val="lt1"/>
                          </a:solidFill>
                          <a:latin typeface="M PLUS 1p"/>
                          <a:ea typeface="M PLUS 1p"/>
                          <a:cs typeface="M PLUS 1p"/>
                          <a:sym typeface="M PLUS 1p"/>
                        </a:rPr>
                        <a:t>生活スタイル</a:t>
                      </a:r>
                      <a:endParaRPr b="1" sz="1200">
                        <a:solidFill>
                          <a:schemeClr val="lt1"/>
                        </a:solidFill>
                        <a:latin typeface="M PLUS 1p"/>
                        <a:ea typeface="M PLUS 1p"/>
                        <a:cs typeface="M PLUS 1p"/>
                        <a:sym typeface="M PLUS 1p"/>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0097A7"/>
                      </a:solidFill>
                      <a:prstDash val="solid"/>
                      <a:round/>
                      <a:headEnd len="sm" w="sm" type="none"/>
                      <a:tailEnd len="sm" w="sm" type="none"/>
                    </a:lnT>
                    <a:lnB cap="flat" cmpd="sng" w="9525">
                      <a:solidFill>
                        <a:srgbClr val="0097A7"/>
                      </a:solidFill>
                      <a:prstDash val="solid"/>
                      <a:round/>
                      <a:headEnd len="sm" w="sm" type="none"/>
                      <a:tailEnd len="sm" w="sm" type="none"/>
                    </a:lnB>
                    <a:solidFill>
                      <a:srgbClr val="0097A7"/>
                    </a:solidFill>
                  </a:tcPr>
                </a:tc>
              </a:tr>
              <a:tr h="925975">
                <a:tc>
                  <a:txBody>
                    <a:bodyPr/>
                    <a:lstStyle/>
                    <a:p>
                      <a:pPr indent="0" lvl="0" marL="0" rtl="0" algn="l">
                        <a:spcBef>
                          <a:spcPts val="0"/>
                        </a:spcBef>
                        <a:spcAft>
                          <a:spcPts val="0"/>
                        </a:spcAft>
                        <a:buNone/>
                      </a:pPr>
                      <a:r>
                        <a:rPr lang="ja" sz="1200">
                          <a:latin typeface="M PLUS 1p"/>
                          <a:ea typeface="M PLUS 1p"/>
                          <a:cs typeface="M PLUS 1p"/>
                          <a:sym typeface="M PLUS 1p"/>
                        </a:rPr>
                        <a:t>元気で明るく、友人が多い。</a:t>
                      </a:r>
                      <a:endParaRPr sz="1200">
                        <a:latin typeface="M PLUS 1p"/>
                        <a:ea typeface="M PLUS 1p"/>
                        <a:cs typeface="M PLUS 1p"/>
                        <a:sym typeface="M PLUS 1p"/>
                      </a:endParaRPr>
                    </a:p>
                    <a:p>
                      <a:pPr indent="0" lvl="0" marL="0" rtl="0" algn="l">
                        <a:spcBef>
                          <a:spcPts val="0"/>
                        </a:spcBef>
                        <a:spcAft>
                          <a:spcPts val="0"/>
                        </a:spcAft>
                        <a:buNone/>
                      </a:pPr>
                      <a:r>
                        <a:rPr lang="ja" sz="1200">
                          <a:latin typeface="M PLUS 1p"/>
                          <a:ea typeface="M PLUS 1p"/>
                          <a:cs typeface="M PLUS 1p"/>
                          <a:sym typeface="M PLUS 1p"/>
                        </a:rPr>
                        <a:t>流行に敏感で、ワクワクするものが好き。</a:t>
                      </a:r>
                      <a:endParaRPr sz="1200">
                        <a:latin typeface="M PLUS 1p"/>
                        <a:ea typeface="M PLUS 1p"/>
                        <a:cs typeface="M PLUS 1p"/>
                        <a:sym typeface="M PLUS 1p"/>
                      </a:endParaRPr>
                    </a:p>
                  </a:txBody>
                  <a:tcPr marT="91425" marB="91425" marR="91425" marL="91425">
                    <a:lnL cap="flat" cmpd="sng" w="9525">
                      <a:solidFill>
                        <a:srgbClr val="0097A7"/>
                      </a:solidFill>
                      <a:prstDash val="solid"/>
                      <a:round/>
                      <a:headEnd len="sm" w="sm" type="none"/>
                      <a:tailEnd len="sm" w="sm" type="none"/>
                    </a:lnL>
                    <a:lnR cap="flat" cmpd="sng" w="9525">
                      <a:solidFill>
                        <a:srgbClr val="0097A7"/>
                      </a:solidFill>
                      <a:prstDash val="solid"/>
                      <a:round/>
                      <a:headEnd len="sm" w="sm" type="none"/>
                      <a:tailEnd len="sm" w="sm" type="none"/>
                    </a:lnR>
                    <a:lnT cap="flat" cmpd="sng" w="9525">
                      <a:solidFill>
                        <a:srgbClr val="0097A7"/>
                      </a:solidFill>
                      <a:prstDash val="solid"/>
                      <a:round/>
                      <a:headEnd len="sm" w="sm" type="none"/>
                      <a:tailEnd len="sm" w="sm" type="none"/>
                    </a:lnT>
                    <a:lnB cap="flat" cmpd="sng" w="9525">
                      <a:solidFill>
                        <a:srgbClr val="0097A7"/>
                      </a:solidFill>
                      <a:prstDash val="solid"/>
                      <a:round/>
                      <a:headEnd len="sm" w="sm" type="none"/>
                      <a:tailEnd len="sm" w="sm" type="none"/>
                    </a:lnB>
                  </a:tcPr>
                </a:tc>
                <a:tc>
                  <a:txBody>
                    <a:bodyPr/>
                    <a:lstStyle/>
                    <a:p>
                      <a:pPr indent="0" lvl="0" marL="0" rtl="0" algn="l">
                        <a:spcBef>
                          <a:spcPts val="0"/>
                        </a:spcBef>
                        <a:spcAft>
                          <a:spcPts val="0"/>
                        </a:spcAft>
                        <a:buNone/>
                      </a:pPr>
                      <a:r>
                        <a:rPr lang="ja" sz="1200">
                          <a:latin typeface="M PLUS 1p"/>
                          <a:ea typeface="M PLUS 1p"/>
                          <a:cs typeface="M PLUS 1p"/>
                          <a:sym typeface="M PLUS 1p"/>
                        </a:rPr>
                        <a:t>・服を買うこと</a:t>
                      </a:r>
                      <a:endParaRPr sz="1200">
                        <a:latin typeface="M PLUS 1p"/>
                        <a:ea typeface="M PLUS 1p"/>
                        <a:cs typeface="M PLUS 1p"/>
                        <a:sym typeface="M PLUS 1p"/>
                      </a:endParaRPr>
                    </a:p>
                    <a:p>
                      <a:pPr indent="0" lvl="0" marL="0" rtl="0" algn="l">
                        <a:spcBef>
                          <a:spcPts val="0"/>
                        </a:spcBef>
                        <a:spcAft>
                          <a:spcPts val="0"/>
                        </a:spcAft>
                        <a:buNone/>
                      </a:pPr>
                      <a:r>
                        <a:rPr lang="ja" sz="1200">
                          <a:latin typeface="M PLUS 1p"/>
                          <a:ea typeface="M PLUS 1p"/>
                          <a:cs typeface="M PLUS 1p"/>
                          <a:sym typeface="M PLUS 1p"/>
                        </a:rPr>
                        <a:t>・ファッション雑誌を読むこと</a:t>
                      </a:r>
                      <a:endParaRPr sz="1200">
                        <a:latin typeface="M PLUS 1p"/>
                        <a:ea typeface="M PLUS 1p"/>
                        <a:cs typeface="M PLUS 1p"/>
                        <a:sym typeface="M PLUS 1p"/>
                      </a:endParaRPr>
                    </a:p>
                    <a:p>
                      <a:pPr indent="0" lvl="0" marL="0" rtl="0" algn="l">
                        <a:spcBef>
                          <a:spcPts val="0"/>
                        </a:spcBef>
                        <a:spcAft>
                          <a:spcPts val="0"/>
                        </a:spcAft>
                        <a:buNone/>
                      </a:pPr>
                      <a:r>
                        <a:rPr lang="ja" sz="1200">
                          <a:latin typeface="M PLUS 1p"/>
                          <a:ea typeface="M PLUS 1p"/>
                          <a:cs typeface="M PLUS 1p"/>
                          <a:sym typeface="M PLUS 1p"/>
                        </a:rPr>
                        <a:t>・SNS</a:t>
                      </a:r>
                      <a:endParaRPr sz="1200">
                        <a:latin typeface="M PLUS 1p"/>
                        <a:ea typeface="M PLUS 1p"/>
                        <a:cs typeface="M PLUS 1p"/>
                        <a:sym typeface="M PLUS 1p"/>
                      </a:endParaRPr>
                    </a:p>
                  </a:txBody>
                  <a:tcPr marT="91425" marB="91425" marR="91425" marL="91425">
                    <a:lnL cap="flat" cmpd="sng" w="9525">
                      <a:solidFill>
                        <a:srgbClr val="0097A7"/>
                      </a:solidFill>
                      <a:prstDash val="solid"/>
                      <a:round/>
                      <a:headEnd len="sm" w="sm" type="none"/>
                      <a:tailEnd len="sm" w="sm" type="none"/>
                    </a:lnL>
                    <a:lnR cap="flat" cmpd="sng" w="9525">
                      <a:solidFill>
                        <a:srgbClr val="0097A7"/>
                      </a:solidFill>
                      <a:prstDash val="solid"/>
                      <a:round/>
                      <a:headEnd len="sm" w="sm" type="none"/>
                      <a:tailEnd len="sm" w="sm" type="none"/>
                    </a:lnR>
                    <a:lnT cap="flat" cmpd="sng" w="9525">
                      <a:solidFill>
                        <a:srgbClr val="0097A7"/>
                      </a:solidFill>
                      <a:prstDash val="solid"/>
                      <a:round/>
                      <a:headEnd len="sm" w="sm" type="none"/>
                      <a:tailEnd len="sm" w="sm" type="none"/>
                    </a:lnT>
                    <a:lnB cap="flat" cmpd="sng" w="9525">
                      <a:solidFill>
                        <a:srgbClr val="0097A7"/>
                      </a:solidFill>
                      <a:prstDash val="solid"/>
                      <a:round/>
                      <a:headEnd len="sm" w="sm" type="none"/>
                      <a:tailEnd len="sm" w="sm" type="none"/>
                    </a:lnB>
                  </a:tcPr>
                </a:tc>
                <a:tc>
                  <a:txBody>
                    <a:bodyPr/>
                    <a:lstStyle/>
                    <a:p>
                      <a:pPr indent="0" lvl="0" marL="0" rtl="0" algn="l">
                        <a:spcBef>
                          <a:spcPts val="0"/>
                        </a:spcBef>
                        <a:spcAft>
                          <a:spcPts val="0"/>
                        </a:spcAft>
                        <a:buNone/>
                      </a:pPr>
                      <a:r>
                        <a:rPr lang="ja" sz="1200">
                          <a:latin typeface="M PLUS 1p"/>
                          <a:ea typeface="M PLUS 1p"/>
                          <a:cs typeface="M PLUS 1p"/>
                          <a:sym typeface="M PLUS 1p"/>
                        </a:rPr>
                        <a:t>服が好き</a:t>
                      </a:r>
                      <a:r>
                        <a:rPr lang="ja" sz="1200">
                          <a:latin typeface="M PLUS 1p"/>
                          <a:ea typeface="M PLUS 1p"/>
                          <a:cs typeface="M PLUS 1p"/>
                          <a:sym typeface="M PLUS 1p"/>
                        </a:rPr>
                        <a:t>で、</a:t>
                      </a:r>
                      <a:r>
                        <a:rPr lang="ja" sz="1200">
                          <a:latin typeface="M PLUS 1p"/>
                          <a:ea typeface="M PLUS 1p"/>
                          <a:cs typeface="M PLUS 1p"/>
                          <a:sym typeface="M PLUS 1p"/>
                        </a:rPr>
                        <a:t>日々ファッション雑誌やSNSでオシャレな服の情報を収集している。オシャレで珍しいデザインの服を買うとSNSに投稿したりする。</a:t>
                      </a:r>
                      <a:endParaRPr sz="1200">
                        <a:latin typeface="M PLUS 1p"/>
                        <a:ea typeface="M PLUS 1p"/>
                        <a:cs typeface="M PLUS 1p"/>
                        <a:sym typeface="M PLUS 1p"/>
                      </a:endParaRPr>
                    </a:p>
                  </a:txBody>
                  <a:tcPr marT="91425" marB="91425" marR="91425" marL="91425">
                    <a:lnL cap="flat" cmpd="sng" w="9525">
                      <a:solidFill>
                        <a:srgbClr val="0097A7"/>
                      </a:solidFill>
                      <a:prstDash val="solid"/>
                      <a:round/>
                      <a:headEnd len="sm" w="sm" type="none"/>
                      <a:tailEnd len="sm" w="sm" type="none"/>
                    </a:lnL>
                    <a:lnR cap="flat" cmpd="sng" w="9525">
                      <a:solidFill>
                        <a:srgbClr val="0097A7"/>
                      </a:solidFill>
                      <a:prstDash val="solid"/>
                      <a:round/>
                      <a:headEnd len="sm" w="sm" type="none"/>
                      <a:tailEnd len="sm" w="sm" type="none"/>
                    </a:lnR>
                    <a:lnT cap="flat" cmpd="sng" w="9525">
                      <a:solidFill>
                        <a:srgbClr val="0097A7"/>
                      </a:solidFill>
                      <a:prstDash val="solid"/>
                      <a:round/>
                      <a:headEnd len="sm" w="sm" type="none"/>
                      <a:tailEnd len="sm" w="sm" type="none"/>
                    </a:lnT>
                    <a:lnB cap="flat" cmpd="sng" w="9525">
                      <a:solidFill>
                        <a:srgbClr val="0097A7"/>
                      </a:solidFill>
                      <a:prstDash val="solid"/>
                      <a:round/>
                      <a:headEnd len="sm" w="sm" type="none"/>
                      <a:tailEnd len="sm" w="sm" type="none"/>
                    </a:lnB>
                  </a:tcPr>
                </a:tc>
              </a:tr>
            </a:tbl>
          </a:graphicData>
        </a:graphic>
      </p:graphicFrame>
      <p:graphicFrame>
        <p:nvGraphicFramePr>
          <p:cNvPr id="171" name="Google Shape;171;p29"/>
          <p:cNvGraphicFramePr/>
          <p:nvPr/>
        </p:nvGraphicFramePr>
        <p:xfrm>
          <a:off x="363575" y="3078050"/>
          <a:ext cx="3000000" cy="3000000"/>
        </p:xfrm>
        <a:graphic>
          <a:graphicData uri="http://schemas.openxmlformats.org/drawingml/2006/table">
            <a:tbl>
              <a:tblPr>
                <a:noFill/>
                <a:tableStyleId>{B379D0AD-5E71-4F09-A418-294D4352A76F}</a:tableStyleId>
              </a:tblPr>
              <a:tblGrid>
                <a:gridCol w="684150"/>
                <a:gridCol w="7815750"/>
              </a:tblGrid>
              <a:tr h="1407275">
                <a:tc>
                  <a:txBody>
                    <a:bodyPr/>
                    <a:lstStyle/>
                    <a:p>
                      <a:pPr indent="0" lvl="0" marL="0" rtl="0" algn="ctr">
                        <a:spcBef>
                          <a:spcPts val="0"/>
                        </a:spcBef>
                        <a:spcAft>
                          <a:spcPts val="0"/>
                        </a:spcAft>
                        <a:buNone/>
                      </a:pPr>
                      <a:r>
                        <a:rPr b="1" lang="ja" sz="1200">
                          <a:solidFill>
                            <a:schemeClr val="lt1"/>
                          </a:solidFill>
                          <a:latin typeface="M PLUS 1p"/>
                          <a:ea typeface="M PLUS 1p"/>
                          <a:cs typeface="M PLUS 1p"/>
                          <a:sym typeface="M PLUS 1p"/>
                        </a:rPr>
                        <a:t>人生/状況/悩み/</a:t>
                      </a:r>
                      <a:endParaRPr b="1" sz="1200">
                        <a:solidFill>
                          <a:schemeClr val="lt1"/>
                        </a:solidFill>
                        <a:latin typeface="M PLUS 1p"/>
                        <a:ea typeface="M PLUS 1p"/>
                        <a:cs typeface="M PLUS 1p"/>
                        <a:sym typeface="M PLUS 1p"/>
                      </a:endParaRPr>
                    </a:p>
                    <a:p>
                      <a:pPr indent="0" lvl="0" marL="0" rtl="0" algn="ctr">
                        <a:spcBef>
                          <a:spcPts val="0"/>
                        </a:spcBef>
                        <a:spcAft>
                          <a:spcPts val="0"/>
                        </a:spcAft>
                        <a:buNone/>
                      </a:pPr>
                      <a:r>
                        <a:rPr b="1" lang="ja" sz="1200">
                          <a:solidFill>
                            <a:schemeClr val="lt1"/>
                          </a:solidFill>
                          <a:latin typeface="M PLUS 1p"/>
                          <a:ea typeface="M PLUS 1p"/>
                          <a:cs typeface="M PLUS 1p"/>
                          <a:sym typeface="M PLUS 1p"/>
                        </a:rPr>
                        <a:t>願望</a:t>
                      </a:r>
                      <a:endParaRPr b="1" sz="1200">
                        <a:solidFill>
                          <a:schemeClr val="lt1"/>
                        </a:solidFill>
                        <a:latin typeface="M PLUS 1p"/>
                        <a:ea typeface="M PLUS 1p"/>
                        <a:cs typeface="M PLUS 1p"/>
                        <a:sym typeface="M PLUS 1p"/>
                      </a:endParaRPr>
                    </a:p>
                    <a:p>
                      <a:pPr indent="0" lvl="0" marL="0" rtl="0" algn="ctr">
                        <a:spcBef>
                          <a:spcPts val="0"/>
                        </a:spcBef>
                        <a:spcAft>
                          <a:spcPts val="0"/>
                        </a:spcAft>
                        <a:buNone/>
                      </a:pPr>
                      <a:r>
                        <a:rPr b="1" lang="ja" sz="1200">
                          <a:solidFill>
                            <a:schemeClr val="lt1"/>
                          </a:solidFill>
                          <a:latin typeface="M PLUS 1p"/>
                          <a:ea typeface="M PLUS 1p"/>
                          <a:cs typeface="M PLUS 1p"/>
                          <a:sym typeface="M PLUS 1p"/>
                        </a:rPr>
                        <a:t>etc…</a:t>
                      </a:r>
                      <a:endParaRPr b="1" sz="1200">
                        <a:solidFill>
                          <a:schemeClr val="lt1"/>
                        </a:solidFill>
                        <a:latin typeface="M PLUS 1p"/>
                        <a:ea typeface="M PLUS 1p"/>
                        <a:cs typeface="M PLUS 1p"/>
                        <a:sym typeface="M PLUS 1p"/>
                      </a:endParaRPr>
                    </a:p>
                  </a:txBody>
                  <a:tcPr marT="91425" marB="91425" marR="91425" marL="91425" anchor="ctr">
                    <a:lnL cap="flat" cmpd="sng" w="9525">
                      <a:solidFill>
                        <a:srgbClr val="0097A7"/>
                      </a:solidFill>
                      <a:prstDash val="solid"/>
                      <a:round/>
                      <a:headEnd len="sm" w="sm" type="none"/>
                      <a:tailEnd len="sm" w="sm" type="none"/>
                    </a:lnL>
                    <a:lnR cap="flat" cmpd="sng" w="9525">
                      <a:solidFill>
                        <a:srgbClr val="0097A7"/>
                      </a:solidFill>
                      <a:prstDash val="solid"/>
                      <a:round/>
                      <a:headEnd len="sm" w="sm" type="none"/>
                      <a:tailEnd len="sm" w="sm" type="none"/>
                    </a:lnR>
                    <a:lnT cap="flat" cmpd="sng" w="9525">
                      <a:solidFill>
                        <a:srgbClr val="0097A7"/>
                      </a:solidFill>
                      <a:prstDash val="solid"/>
                      <a:round/>
                      <a:headEnd len="sm" w="sm" type="none"/>
                      <a:tailEnd len="sm" w="sm" type="none"/>
                    </a:lnT>
                    <a:lnB cap="flat" cmpd="sng" w="9525">
                      <a:solidFill>
                        <a:srgbClr val="0097A7"/>
                      </a:solidFill>
                      <a:prstDash val="solid"/>
                      <a:round/>
                      <a:headEnd len="sm" w="sm" type="none"/>
                      <a:tailEnd len="sm" w="sm" type="none"/>
                    </a:lnB>
                    <a:solidFill>
                      <a:srgbClr val="0097A7"/>
                    </a:solidFill>
                  </a:tcPr>
                </a:tc>
                <a:tc>
                  <a:txBody>
                    <a:bodyPr/>
                    <a:lstStyle/>
                    <a:p>
                      <a:pPr indent="0" lvl="0" marL="0" rtl="0" algn="l">
                        <a:spcBef>
                          <a:spcPts val="0"/>
                        </a:spcBef>
                        <a:spcAft>
                          <a:spcPts val="0"/>
                        </a:spcAft>
                        <a:buNone/>
                      </a:pPr>
                      <a:r>
                        <a:rPr lang="ja" sz="1200">
                          <a:latin typeface="M PLUS 1p"/>
                          <a:ea typeface="M PLUS 1p"/>
                          <a:cs typeface="M PLUS 1p"/>
                          <a:sym typeface="M PLUS 1p"/>
                        </a:rPr>
                        <a:t>地方の大学を卒業後上京し、東京の一般企業に入社。一人暮らしをしている。地元にいた頃はオシャレに全く興味がなかったが、上京し都会のファッションを見て自分も「オシャレになりたい」と思うように。まずはファッション雑誌やオシャレな人がコーディネートを投稿しているSNSなどを見て良いと思った服を買ったりするようになった。</a:t>
                      </a:r>
                      <a:r>
                        <a:rPr lang="ja" sz="1200">
                          <a:solidFill>
                            <a:schemeClr val="dk1"/>
                          </a:solidFill>
                          <a:latin typeface="M PLUS 1p"/>
                          <a:ea typeface="M PLUS 1p"/>
                          <a:cs typeface="M PLUS 1p"/>
                          <a:sym typeface="M PLUS 1p"/>
                        </a:rPr>
                        <a:t>就職した会社は私服での出勤で、買った服が似合っていると同期や先輩が褒めてくれると嬉しい。</a:t>
                      </a:r>
                      <a:endParaRPr sz="1200">
                        <a:solidFill>
                          <a:schemeClr val="dk1"/>
                        </a:solidFill>
                        <a:latin typeface="M PLUS 1p"/>
                        <a:ea typeface="M PLUS 1p"/>
                        <a:cs typeface="M PLUS 1p"/>
                        <a:sym typeface="M PLUS 1p"/>
                      </a:endParaRPr>
                    </a:p>
                    <a:p>
                      <a:pPr indent="0" lvl="0" marL="0" rtl="0" algn="l">
                        <a:spcBef>
                          <a:spcPts val="0"/>
                        </a:spcBef>
                        <a:spcAft>
                          <a:spcPts val="0"/>
                        </a:spcAft>
                        <a:buNone/>
                      </a:pPr>
                      <a:r>
                        <a:rPr lang="ja" sz="1200">
                          <a:solidFill>
                            <a:schemeClr val="dk1"/>
                          </a:solidFill>
                          <a:latin typeface="M PLUS 1p"/>
                          <a:ea typeface="M PLUS 1p"/>
                          <a:cs typeface="M PLUS 1p"/>
                          <a:sym typeface="M PLUS 1p"/>
                        </a:rPr>
                        <a:t>ただ最近は服にお金を使いすぎていて、もう少し出費を抑えたい。でも会社に来ていく服は買いたい為、オシャレだけど今より安い服をゲットしたい。また、お店に入ると店員に勧められるがままに買ってしまうので、じっくり検討できたりクーポンもあったりする通販サイトでもコスパの良い服を探してみたい。</a:t>
                      </a:r>
                      <a:endParaRPr sz="1200">
                        <a:solidFill>
                          <a:schemeClr val="dk1"/>
                        </a:solidFill>
                        <a:latin typeface="M PLUS 1p"/>
                        <a:ea typeface="M PLUS 1p"/>
                        <a:cs typeface="M PLUS 1p"/>
                        <a:sym typeface="M PLUS 1p"/>
                      </a:endParaRPr>
                    </a:p>
                  </a:txBody>
                  <a:tcPr marT="91425" marB="91425" marR="91425" marL="91425">
                    <a:lnL cap="flat" cmpd="sng" w="9525">
                      <a:solidFill>
                        <a:srgbClr val="0097A7"/>
                      </a:solidFill>
                      <a:prstDash val="solid"/>
                      <a:round/>
                      <a:headEnd len="sm" w="sm" type="none"/>
                      <a:tailEnd len="sm" w="sm" type="none"/>
                    </a:lnL>
                    <a:lnR cap="flat" cmpd="sng" w="9525">
                      <a:solidFill>
                        <a:srgbClr val="0097A7"/>
                      </a:solidFill>
                      <a:prstDash val="solid"/>
                      <a:round/>
                      <a:headEnd len="sm" w="sm" type="none"/>
                      <a:tailEnd len="sm" w="sm" type="none"/>
                    </a:lnR>
                    <a:lnT cap="flat" cmpd="sng" w="9525">
                      <a:solidFill>
                        <a:srgbClr val="0097A7"/>
                      </a:solidFill>
                      <a:prstDash val="solid"/>
                      <a:round/>
                      <a:headEnd len="sm" w="sm" type="none"/>
                      <a:tailEnd len="sm" w="sm" type="none"/>
                    </a:lnT>
                    <a:lnB cap="flat" cmpd="sng" w="9525">
                      <a:solidFill>
                        <a:srgbClr val="0097A7"/>
                      </a:solidFill>
                      <a:prstDash val="solid"/>
                      <a:round/>
                      <a:headEnd len="sm" w="sm" type="none"/>
                      <a:tailEnd len="sm" w="sm" type="none"/>
                    </a:lnB>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30"/>
          <p:cNvSpPr txBox="1"/>
          <p:nvPr/>
        </p:nvSpPr>
        <p:spPr>
          <a:xfrm>
            <a:off x="363575" y="266700"/>
            <a:ext cx="8499900" cy="45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ja" sz="1800">
                <a:latin typeface="M PLUS 1p"/>
                <a:ea typeface="M PLUS 1p"/>
                <a:cs typeface="M PLUS 1p"/>
                <a:sym typeface="M PLUS 1p"/>
              </a:rPr>
              <a:t>カスタマージャーニーマップ（例）</a:t>
            </a:r>
            <a:endParaRPr b="1" sz="1800">
              <a:solidFill>
                <a:srgbClr val="000000"/>
              </a:solidFill>
              <a:latin typeface="M PLUS 1p"/>
              <a:ea typeface="M PLUS 1p"/>
              <a:cs typeface="M PLUS 1p"/>
              <a:sym typeface="M PLUS 1p"/>
            </a:endParaRPr>
          </a:p>
        </p:txBody>
      </p:sp>
      <p:sp>
        <p:nvSpPr>
          <p:cNvPr id="177" name="Google Shape;177;p30"/>
          <p:cNvSpPr/>
          <p:nvPr/>
        </p:nvSpPr>
        <p:spPr>
          <a:xfrm>
            <a:off x="1035450" y="1152675"/>
            <a:ext cx="1500600" cy="1054200"/>
          </a:xfrm>
          <a:prstGeom prst="rect">
            <a:avLst/>
          </a:prstGeom>
          <a:noFill/>
          <a:ln cap="flat" cmpd="sng" w="9525">
            <a:solidFill>
              <a:srgbClr val="0097A7"/>
            </a:solidFill>
            <a:prstDash val="solid"/>
            <a:round/>
            <a:headEnd len="sm" w="sm" type="none"/>
            <a:tailEnd len="sm" w="sm" type="none"/>
          </a:ln>
        </p:spPr>
        <p:txBody>
          <a:bodyPr anchorCtr="0" anchor="t" bIns="91425" lIns="54000" spcFirstLastPara="1" rIns="54000" wrap="square" tIns="91425">
            <a:noAutofit/>
          </a:bodyPr>
          <a:lstStyle/>
          <a:p>
            <a:pPr indent="0" lvl="0" marL="0" rtl="0" algn="l">
              <a:spcBef>
                <a:spcPts val="0"/>
              </a:spcBef>
              <a:spcAft>
                <a:spcPts val="0"/>
              </a:spcAft>
              <a:buNone/>
            </a:pPr>
            <a:r>
              <a:rPr lang="ja" sz="1000">
                <a:highlight>
                  <a:srgbClr val="FFFFFF"/>
                </a:highlight>
                <a:latin typeface="M PLUS 1p"/>
                <a:ea typeface="M PLUS 1p"/>
                <a:cs typeface="M PLUS 1p"/>
                <a:sym typeface="M PLUS 1p"/>
              </a:rPr>
              <a:t>・TVCM</a:t>
            </a:r>
            <a:endParaRPr sz="1000">
              <a:highlight>
                <a:srgbClr val="FFFFFF"/>
              </a:highlight>
              <a:latin typeface="M PLUS 1p"/>
              <a:ea typeface="M PLUS 1p"/>
              <a:cs typeface="M PLUS 1p"/>
              <a:sym typeface="M PLUS 1p"/>
            </a:endParaRPr>
          </a:p>
          <a:p>
            <a:pPr indent="0" lvl="0" marL="0" rtl="0" algn="l">
              <a:spcBef>
                <a:spcPts val="0"/>
              </a:spcBef>
              <a:spcAft>
                <a:spcPts val="0"/>
              </a:spcAft>
              <a:buNone/>
            </a:pPr>
            <a:r>
              <a:rPr lang="ja" sz="1000">
                <a:highlight>
                  <a:srgbClr val="FFFFFF"/>
                </a:highlight>
                <a:latin typeface="M PLUS 1p"/>
                <a:ea typeface="M PLUS 1p"/>
                <a:cs typeface="M PLUS 1p"/>
                <a:sym typeface="M PLUS 1p"/>
              </a:rPr>
              <a:t>・ファッション雑誌</a:t>
            </a:r>
            <a:endParaRPr sz="1000">
              <a:highlight>
                <a:srgbClr val="FFFFFF"/>
              </a:highlight>
              <a:latin typeface="M PLUS 1p"/>
              <a:ea typeface="M PLUS 1p"/>
              <a:cs typeface="M PLUS 1p"/>
              <a:sym typeface="M PLUS 1p"/>
            </a:endParaRPr>
          </a:p>
          <a:p>
            <a:pPr indent="0" lvl="0" marL="0" rtl="0" algn="l">
              <a:spcBef>
                <a:spcPts val="0"/>
              </a:spcBef>
              <a:spcAft>
                <a:spcPts val="0"/>
              </a:spcAft>
              <a:buNone/>
            </a:pPr>
            <a:r>
              <a:rPr lang="ja" sz="1000">
                <a:highlight>
                  <a:srgbClr val="FFFFFF"/>
                </a:highlight>
                <a:latin typeface="M PLUS 1p"/>
                <a:ea typeface="M PLUS 1p"/>
                <a:cs typeface="M PLUS 1p"/>
                <a:sym typeface="M PLUS 1p"/>
              </a:rPr>
              <a:t>・SNS</a:t>
            </a:r>
            <a:endParaRPr sz="1000">
              <a:highlight>
                <a:srgbClr val="FFFFFF"/>
              </a:highlight>
              <a:latin typeface="M PLUS 1p"/>
              <a:ea typeface="M PLUS 1p"/>
              <a:cs typeface="M PLUS 1p"/>
              <a:sym typeface="M PLUS 1p"/>
            </a:endParaRPr>
          </a:p>
          <a:p>
            <a:pPr indent="0" lvl="0" marL="0" rtl="0" algn="l">
              <a:spcBef>
                <a:spcPts val="0"/>
              </a:spcBef>
              <a:spcAft>
                <a:spcPts val="0"/>
              </a:spcAft>
              <a:buNone/>
            </a:pPr>
            <a:r>
              <a:rPr lang="ja" sz="1000">
                <a:highlight>
                  <a:srgbClr val="FFFFFF"/>
                </a:highlight>
                <a:latin typeface="M PLUS 1p"/>
                <a:ea typeface="M PLUS 1p"/>
                <a:cs typeface="M PLUS 1p"/>
                <a:sym typeface="M PLUS 1p"/>
              </a:rPr>
              <a:t>・ファッション系アプリ</a:t>
            </a:r>
            <a:endParaRPr sz="1000">
              <a:highlight>
                <a:srgbClr val="FFFFFF"/>
              </a:highlight>
              <a:latin typeface="M PLUS 1p"/>
              <a:ea typeface="M PLUS 1p"/>
              <a:cs typeface="M PLUS 1p"/>
              <a:sym typeface="M PLUS 1p"/>
            </a:endParaRPr>
          </a:p>
        </p:txBody>
      </p:sp>
      <p:sp>
        <p:nvSpPr>
          <p:cNvPr id="178" name="Google Shape;178;p30"/>
          <p:cNvSpPr/>
          <p:nvPr/>
        </p:nvSpPr>
        <p:spPr>
          <a:xfrm>
            <a:off x="2623000" y="1152675"/>
            <a:ext cx="1500600" cy="1054200"/>
          </a:xfrm>
          <a:prstGeom prst="rect">
            <a:avLst/>
          </a:prstGeom>
          <a:noFill/>
          <a:ln cap="flat" cmpd="sng" w="9525">
            <a:solidFill>
              <a:srgbClr val="0097A7"/>
            </a:solidFill>
            <a:prstDash val="solid"/>
            <a:round/>
            <a:headEnd len="sm" w="sm" type="none"/>
            <a:tailEnd len="sm" w="sm" type="none"/>
          </a:ln>
        </p:spPr>
        <p:txBody>
          <a:bodyPr anchorCtr="0" anchor="t" bIns="91425" lIns="54000" spcFirstLastPara="1" rIns="54000" wrap="square" tIns="91425">
            <a:noAutofit/>
          </a:bodyPr>
          <a:lstStyle/>
          <a:p>
            <a:pPr indent="0" lvl="0" marL="0" rtl="0" algn="l">
              <a:spcBef>
                <a:spcPts val="0"/>
              </a:spcBef>
              <a:spcAft>
                <a:spcPts val="0"/>
              </a:spcAft>
              <a:buNone/>
            </a:pPr>
            <a:r>
              <a:rPr lang="ja" sz="1000">
                <a:highlight>
                  <a:srgbClr val="FFFFFF"/>
                </a:highlight>
                <a:latin typeface="M PLUS 1p"/>
                <a:ea typeface="M PLUS 1p"/>
                <a:cs typeface="M PLUS 1p"/>
                <a:sym typeface="M PLUS 1p"/>
              </a:rPr>
              <a:t>・ネットで商品を検索</a:t>
            </a:r>
            <a:endParaRPr sz="1000">
              <a:highlight>
                <a:srgbClr val="FFFFFF"/>
              </a:highlight>
              <a:latin typeface="M PLUS 1p"/>
              <a:ea typeface="M PLUS 1p"/>
              <a:cs typeface="M PLUS 1p"/>
              <a:sym typeface="M PLUS 1p"/>
            </a:endParaRPr>
          </a:p>
          <a:p>
            <a:pPr indent="0" lvl="0" marL="0" rtl="0" algn="l">
              <a:spcBef>
                <a:spcPts val="0"/>
              </a:spcBef>
              <a:spcAft>
                <a:spcPts val="0"/>
              </a:spcAft>
              <a:buNone/>
            </a:pPr>
            <a:r>
              <a:rPr lang="ja" sz="1000">
                <a:highlight>
                  <a:srgbClr val="FFFFFF"/>
                </a:highlight>
                <a:latin typeface="M PLUS 1p"/>
                <a:ea typeface="M PLUS 1p"/>
                <a:cs typeface="M PLUS 1p"/>
                <a:sym typeface="M PLUS 1p"/>
              </a:rPr>
              <a:t>・店舗で試着</a:t>
            </a:r>
            <a:endParaRPr sz="1000">
              <a:highlight>
                <a:srgbClr val="FFFFFF"/>
              </a:highlight>
              <a:latin typeface="M PLUS 1p"/>
              <a:ea typeface="M PLUS 1p"/>
              <a:cs typeface="M PLUS 1p"/>
              <a:sym typeface="M PLUS 1p"/>
            </a:endParaRPr>
          </a:p>
          <a:p>
            <a:pPr indent="0" lvl="0" marL="0" rtl="0" algn="l">
              <a:spcBef>
                <a:spcPts val="0"/>
              </a:spcBef>
              <a:spcAft>
                <a:spcPts val="0"/>
              </a:spcAft>
              <a:buNone/>
            </a:pPr>
            <a:r>
              <a:rPr lang="ja" sz="1000">
                <a:highlight>
                  <a:srgbClr val="FFFFFF"/>
                </a:highlight>
                <a:latin typeface="M PLUS 1p"/>
                <a:ea typeface="M PLUS 1p"/>
                <a:cs typeface="M PLUS 1p"/>
                <a:sym typeface="M PLUS 1p"/>
              </a:rPr>
              <a:t>・友人に聞く</a:t>
            </a:r>
            <a:endParaRPr sz="1000">
              <a:highlight>
                <a:srgbClr val="FFFFFF"/>
              </a:highlight>
              <a:latin typeface="M PLUS 1p"/>
              <a:ea typeface="M PLUS 1p"/>
              <a:cs typeface="M PLUS 1p"/>
              <a:sym typeface="M PLUS 1p"/>
            </a:endParaRPr>
          </a:p>
          <a:p>
            <a:pPr indent="0" lvl="0" marL="0" rtl="0" algn="l">
              <a:spcBef>
                <a:spcPts val="0"/>
              </a:spcBef>
              <a:spcAft>
                <a:spcPts val="0"/>
              </a:spcAft>
              <a:buNone/>
            </a:pPr>
            <a:r>
              <a:rPr lang="ja" sz="1000">
                <a:highlight>
                  <a:srgbClr val="FFFFFF"/>
                </a:highlight>
                <a:latin typeface="M PLUS 1p"/>
                <a:ea typeface="M PLUS 1p"/>
                <a:cs typeface="M PLUS 1p"/>
                <a:sym typeface="M PLUS 1p"/>
              </a:rPr>
              <a:t>・口コミを見る</a:t>
            </a:r>
            <a:endParaRPr sz="1000">
              <a:highlight>
                <a:srgbClr val="FFFFFF"/>
              </a:highlight>
              <a:latin typeface="M PLUS 1p"/>
              <a:ea typeface="M PLUS 1p"/>
              <a:cs typeface="M PLUS 1p"/>
              <a:sym typeface="M PLUS 1p"/>
            </a:endParaRPr>
          </a:p>
          <a:p>
            <a:pPr indent="0" lvl="0" marL="0" rtl="0" algn="l">
              <a:spcBef>
                <a:spcPts val="0"/>
              </a:spcBef>
              <a:spcAft>
                <a:spcPts val="0"/>
              </a:spcAft>
              <a:buNone/>
            </a:pPr>
            <a:r>
              <a:rPr lang="ja" sz="1000">
                <a:highlight>
                  <a:srgbClr val="FFFFFF"/>
                </a:highlight>
                <a:latin typeface="M PLUS 1p"/>
                <a:ea typeface="M PLUS 1p"/>
                <a:cs typeface="M PLUS 1p"/>
                <a:sym typeface="M PLUS 1p"/>
              </a:rPr>
              <a:t>・レビューを見る</a:t>
            </a:r>
            <a:endParaRPr sz="1000">
              <a:highlight>
                <a:srgbClr val="FFFFFF"/>
              </a:highlight>
              <a:latin typeface="M PLUS 1p"/>
              <a:ea typeface="M PLUS 1p"/>
              <a:cs typeface="M PLUS 1p"/>
              <a:sym typeface="M PLUS 1p"/>
            </a:endParaRPr>
          </a:p>
          <a:p>
            <a:pPr indent="0" lvl="0" marL="0" rtl="0" algn="l">
              <a:spcBef>
                <a:spcPts val="0"/>
              </a:spcBef>
              <a:spcAft>
                <a:spcPts val="0"/>
              </a:spcAft>
              <a:buNone/>
            </a:pPr>
            <a:r>
              <a:rPr lang="ja" sz="1000">
                <a:highlight>
                  <a:srgbClr val="FFFFFF"/>
                </a:highlight>
                <a:latin typeface="M PLUS 1p"/>
                <a:ea typeface="M PLUS 1p"/>
                <a:cs typeface="M PLUS 1p"/>
                <a:sym typeface="M PLUS 1p"/>
              </a:rPr>
              <a:t>・ブランドのSNSを検索</a:t>
            </a:r>
            <a:endParaRPr sz="1000">
              <a:highlight>
                <a:srgbClr val="FFFFFF"/>
              </a:highlight>
              <a:latin typeface="M PLUS 1p"/>
              <a:ea typeface="M PLUS 1p"/>
              <a:cs typeface="M PLUS 1p"/>
              <a:sym typeface="M PLUS 1p"/>
            </a:endParaRPr>
          </a:p>
        </p:txBody>
      </p:sp>
      <p:sp>
        <p:nvSpPr>
          <p:cNvPr id="179" name="Google Shape;179;p30"/>
          <p:cNvSpPr/>
          <p:nvPr/>
        </p:nvSpPr>
        <p:spPr>
          <a:xfrm>
            <a:off x="4212150" y="1152675"/>
            <a:ext cx="1500600" cy="1054200"/>
          </a:xfrm>
          <a:prstGeom prst="rect">
            <a:avLst/>
          </a:prstGeom>
          <a:noFill/>
          <a:ln cap="flat" cmpd="sng" w="9525">
            <a:solidFill>
              <a:srgbClr val="0097A7"/>
            </a:solidFill>
            <a:prstDash val="solid"/>
            <a:round/>
            <a:headEnd len="sm" w="sm" type="none"/>
            <a:tailEnd len="sm" w="sm" type="none"/>
          </a:ln>
        </p:spPr>
        <p:txBody>
          <a:bodyPr anchorCtr="0" anchor="t" bIns="91425" lIns="54000" spcFirstLastPara="1" rIns="54000" wrap="square" tIns="91425">
            <a:noAutofit/>
          </a:bodyPr>
          <a:lstStyle/>
          <a:p>
            <a:pPr indent="0" lvl="0" marL="0" rtl="0" algn="l">
              <a:spcBef>
                <a:spcPts val="0"/>
              </a:spcBef>
              <a:spcAft>
                <a:spcPts val="0"/>
              </a:spcAft>
              <a:buNone/>
            </a:pPr>
            <a:r>
              <a:rPr lang="ja" sz="1000">
                <a:highlight>
                  <a:srgbClr val="FFFFFF"/>
                </a:highlight>
                <a:latin typeface="M PLUS 1p"/>
                <a:ea typeface="M PLUS 1p"/>
                <a:cs typeface="M PLUS 1p"/>
                <a:sym typeface="M PLUS 1p"/>
              </a:rPr>
              <a:t>・他ブランド・サイトをチェック</a:t>
            </a:r>
            <a:endParaRPr sz="1000">
              <a:highlight>
                <a:srgbClr val="FFFFFF"/>
              </a:highlight>
              <a:latin typeface="M PLUS 1p"/>
              <a:ea typeface="M PLUS 1p"/>
              <a:cs typeface="M PLUS 1p"/>
              <a:sym typeface="M PLUS 1p"/>
            </a:endParaRPr>
          </a:p>
        </p:txBody>
      </p:sp>
      <p:sp>
        <p:nvSpPr>
          <p:cNvPr id="180" name="Google Shape;180;p30"/>
          <p:cNvSpPr/>
          <p:nvPr/>
        </p:nvSpPr>
        <p:spPr>
          <a:xfrm>
            <a:off x="5805726" y="1152675"/>
            <a:ext cx="1500600" cy="1054200"/>
          </a:xfrm>
          <a:prstGeom prst="rect">
            <a:avLst/>
          </a:prstGeom>
          <a:noFill/>
          <a:ln cap="flat" cmpd="sng" w="9525">
            <a:solidFill>
              <a:srgbClr val="0097A7"/>
            </a:solidFill>
            <a:prstDash val="solid"/>
            <a:round/>
            <a:headEnd len="sm" w="sm" type="none"/>
            <a:tailEnd len="sm" w="sm" type="none"/>
          </a:ln>
        </p:spPr>
        <p:txBody>
          <a:bodyPr anchorCtr="0" anchor="t" bIns="91425" lIns="54000" spcFirstLastPara="1" rIns="54000" wrap="square" tIns="91425">
            <a:noAutofit/>
          </a:bodyPr>
          <a:lstStyle/>
          <a:p>
            <a:pPr indent="0" lvl="0" marL="0" rtl="0" algn="l">
              <a:spcBef>
                <a:spcPts val="0"/>
              </a:spcBef>
              <a:spcAft>
                <a:spcPts val="0"/>
              </a:spcAft>
              <a:buNone/>
            </a:pPr>
            <a:r>
              <a:rPr lang="ja" sz="1000">
                <a:latin typeface="M PLUS 1p"/>
                <a:ea typeface="M PLUS 1p"/>
                <a:cs typeface="M PLUS 1p"/>
                <a:sym typeface="M PLUS 1p"/>
              </a:rPr>
              <a:t>・店舗またはネットで購入</a:t>
            </a:r>
            <a:endParaRPr sz="1000">
              <a:latin typeface="M PLUS 1p"/>
              <a:ea typeface="M PLUS 1p"/>
              <a:cs typeface="M PLUS 1p"/>
              <a:sym typeface="M PLUS 1p"/>
            </a:endParaRPr>
          </a:p>
          <a:p>
            <a:pPr indent="0" lvl="0" marL="0" rtl="0" algn="l">
              <a:spcBef>
                <a:spcPts val="0"/>
              </a:spcBef>
              <a:spcAft>
                <a:spcPts val="0"/>
              </a:spcAft>
              <a:buNone/>
            </a:pPr>
            <a:r>
              <a:rPr lang="ja" sz="1000">
                <a:latin typeface="M PLUS 1p"/>
                <a:ea typeface="M PLUS 1p"/>
                <a:cs typeface="M PLUS 1p"/>
                <a:sym typeface="M PLUS 1p"/>
              </a:rPr>
              <a:t>・クーポンで安くゲット</a:t>
            </a:r>
            <a:endParaRPr sz="1000">
              <a:latin typeface="M PLUS 1p"/>
              <a:ea typeface="M PLUS 1p"/>
              <a:cs typeface="M PLUS 1p"/>
              <a:sym typeface="M PLUS 1p"/>
            </a:endParaRPr>
          </a:p>
        </p:txBody>
      </p:sp>
      <p:sp>
        <p:nvSpPr>
          <p:cNvPr id="181" name="Google Shape;181;p30"/>
          <p:cNvSpPr/>
          <p:nvPr/>
        </p:nvSpPr>
        <p:spPr>
          <a:xfrm>
            <a:off x="7408125" y="1152675"/>
            <a:ext cx="1500600" cy="1054200"/>
          </a:xfrm>
          <a:prstGeom prst="rect">
            <a:avLst/>
          </a:prstGeom>
          <a:noFill/>
          <a:ln cap="flat" cmpd="sng" w="9525">
            <a:solidFill>
              <a:srgbClr val="0097A7"/>
            </a:solidFill>
            <a:prstDash val="solid"/>
            <a:round/>
            <a:headEnd len="sm" w="sm" type="none"/>
            <a:tailEnd len="sm" w="sm" type="none"/>
          </a:ln>
        </p:spPr>
        <p:txBody>
          <a:bodyPr anchorCtr="0" anchor="t" bIns="91425" lIns="54000" spcFirstLastPara="1" rIns="54000" wrap="square" tIns="91425">
            <a:noAutofit/>
          </a:bodyPr>
          <a:lstStyle/>
          <a:p>
            <a:pPr indent="0" lvl="0" marL="0" rtl="0" algn="l">
              <a:spcBef>
                <a:spcPts val="0"/>
              </a:spcBef>
              <a:spcAft>
                <a:spcPts val="0"/>
              </a:spcAft>
              <a:buClr>
                <a:srgbClr val="000000"/>
              </a:buClr>
              <a:buSzPts val="1100"/>
              <a:buFont typeface="Arial"/>
              <a:buNone/>
            </a:pPr>
            <a:r>
              <a:rPr lang="ja" sz="1000">
                <a:latin typeface="M PLUS 1p"/>
                <a:ea typeface="M PLUS 1p"/>
                <a:cs typeface="M PLUS 1p"/>
                <a:sym typeface="M PLUS 1p"/>
              </a:rPr>
              <a:t>・実際に着てみる</a:t>
            </a:r>
            <a:endParaRPr sz="1000">
              <a:latin typeface="M PLUS 1p"/>
              <a:ea typeface="M PLUS 1p"/>
              <a:cs typeface="M PLUS 1p"/>
              <a:sym typeface="M PLUS 1p"/>
            </a:endParaRPr>
          </a:p>
          <a:p>
            <a:pPr indent="0" lvl="0" marL="0" rtl="0" algn="l">
              <a:spcBef>
                <a:spcPts val="0"/>
              </a:spcBef>
              <a:spcAft>
                <a:spcPts val="0"/>
              </a:spcAft>
              <a:buClr>
                <a:srgbClr val="000000"/>
              </a:buClr>
              <a:buSzPts val="1100"/>
              <a:buFont typeface="Arial"/>
              <a:buNone/>
            </a:pPr>
            <a:r>
              <a:rPr lang="ja" sz="1000">
                <a:latin typeface="M PLUS 1p"/>
                <a:ea typeface="M PLUS 1p"/>
                <a:cs typeface="M PLUS 1p"/>
                <a:sym typeface="M PLUS 1p"/>
              </a:rPr>
              <a:t>・SNSに投稿する</a:t>
            </a:r>
            <a:endParaRPr sz="1000">
              <a:latin typeface="M PLUS 1p"/>
              <a:ea typeface="M PLUS 1p"/>
              <a:cs typeface="M PLUS 1p"/>
              <a:sym typeface="M PLUS 1p"/>
            </a:endParaRPr>
          </a:p>
          <a:p>
            <a:pPr indent="0" lvl="0" marL="0" rtl="0" algn="l">
              <a:spcBef>
                <a:spcPts val="0"/>
              </a:spcBef>
              <a:spcAft>
                <a:spcPts val="0"/>
              </a:spcAft>
              <a:buClr>
                <a:srgbClr val="000000"/>
              </a:buClr>
              <a:buSzPts val="1100"/>
              <a:buFont typeface="Arial"/>
              <a:buNone/>
            </a:pPr>
            <a:r>
              <a:rPr lang="ja" sz="1000">
                <a:latin typeface="M PLUS 1p"/>
                <a:ea typeface="M PLUS 1p"/>
                <a:cs typeface="M PLUS 1p"/>
                <a:sym typeface="M PLUS 1p"/>
              </a:rPr>
              <a:t>・サイトにレビューを投稿する</a:t>
            </a:r>
            <a:endParaRPr sz="1000">
              <a:latin typeface="M PLUS 1p"/>
              <a:ea typeface="M PLUS 1p"/>
              <a:cs typeface="M PLUS 1p"/>
              <a:sym typeface="M PLUS 1p"/>
            </a:endParaRPr>
          </a:p>
        </p:txBody>
      </p:sp>
      <p:sp>
        <p:nvSpPr>
          <p:cNvPr id="182" name="Google Shape;182;p30"/>
          <p:cNvSpPr/>
          <p:nvPr/>
        </p:nvSpPr>
        <p:spPr>
          <a:xfrm>
            <a:off x="288725" y="770650"/>
            <a:ext cx="665100" cy="330000"/>
          </a:xfrm>
          <a:prstGeom prst="rect">
            <a:avLst/>
          </a:prstGeom>
          <a:solidFill>
            <a:srgbClr val="D9D9D9"/>
          </a:solidFill>
          <a:ln cap="flat" cmpd="sng" w="9525">
            <a:solidFill>
              <a:srgbClr val="D9D9D9"/>
            </a:solidFill>
            <a:prstDash val="solid"/>
            <a:round/>
            <a:headEnd len="sm" w="sm" type="none"/>
            <a:tailEnd len="sm" w="sm" type="none"/>
          </a:ln>
        </p:spPr>
        <p:txBody>
          <a:bodyPr anchorCtr="0" anchor="ctr" bIns="91425" lIns="54000" spcFirstLastPara="1" rIns="54000" wrap="square" tIns="91425">
            <a:noAutofit/>
          </a:bodyPr>
          <a:lstStyle/>
          <a:p>
            <a:pPr indent="0" lvl="0" marL="0" rtl="0" algn="ctr">
              <a:spcBef>
                <a:spcPts val="0"/>
              </a:spcBef>
              <a:spcAft>
                <a:spcPts val="0"/>
              </a:spcAft>
              <a:buNone/>
            </a:pPr>
            <a:r>
              <a:rPr b="1" lang="ja" sz="1000">
                <a:solidFill>
                  <a:schemeClr val="dk1"/>
                </a:solidFill>
                <a:latin typeface="M PLUS 1p"/>
                <a:ea typeface="M PLUS 1p"/>
                <a:cs typeface="M PLUS 1p"/>
                <a:sym typeface="M PLUS 1p"/>
              </a:rPr>
              <a:t>ステップ</a:t>
            </a:r>
            <a:endParaRPr b="1" sz="1000">
              <a:solidFill>
                <a:schemeClr val="dk1"/>
              </a:solidFill>
              <a:latin typeface="M PLUS 1p"/>
              <a:ea typeface="M PLUS 1p"/>
              <a:cs typeface="M PLUS 1p"/>
              <a:sym typeface="M PLUS 1p"/>
            </a:endParaRPr>
          </a:p>
        </p:txBody>
      </p:sp>
      <p:sp>
        <p:nvSpPr>
          <p:cNvPr id="183" name="Google Shape;183;p30"/>
          <p:cNvSpPr/>
          <p:nvPr/>
        </p:nvSpPr>
        <p:spPr>
          <a:xfrm>
            <a:off x="1035450" y="2284700"/>
            <a:ext cx="1500600" cy="1141200"/>
          </a:xfrm>
          <a:prstGeom prst="rect">
            <a:avLst/>
          </a:prstGeom>
          <a:noFill/>
          <a:ln cap="flat" cmpd="sng" w="9525">
            <a:solidFill>
              <a:srgbClr val="0097A7"/>
            </a:solidFill>
            <a:prstDash val="solid"/>
            <a:round/>
            <a:headEnd len="sm" w="sm" type="none"/>
            <a:tailEnd len="sm" w="sm" type="none"/>
          </a:ln>
        </p:spPr>
        <p:txBody>
          <a:bodyPr anchorCtr="0" anchor="t" bIns="91425" lIns="54000" spcFirstLastPara="1" rIns="54000" wrap="square" tIns="91425">
            <a:noAutofit/>
          </a:bodyPr>
          <a:lstStyle/>
          <a:p>
            <a:pPr indent="0" lvl="0" marL="0" rtl="0" algn="l">
              <a:spcBef>
                <a:spcPts val="0"/>
              </a:spcBef>
              <a:spcAft>
                <a:spcPts val="0"/>
              </a:spcAft>
              <a:buNone/>
            </a:pPr>
            <a:r>
              <a:rPr lang="ja" sz="1000">
                <a:highlight>
                  <a:srgbClr val="FFFFFF"/>
                </a:highlight>
                <a:latin typeface="M PLUS 1p"/>
                <a:ea typeface="M PLUS 1p"/>
                <a:cs typeface="M PLUS 1p"/>
                <a:sym typeface="M PLUS 1p"/>
              </a:rPr>
              <a:t>・この服オシャレ！</a:t>
            </a:r>
            <a:endParaRPr sz="1000">
              <a:highlight>
                <a:srgbClr val="FFFFFF"/>
              </a:highlight>
              <a:latin typeface="M PLUS 1p"/>
              <a:ea typeface="M PLUS 1p"/>
              <a:cs typeface="M PLUS 1p"/>
              <a:sym typeface="M PLUS 1p"/>
            </a:endParaRPr>
          </a:p>
          <a:p>
            <a:pPr indent="0" lvl="0" marL="0" rtl="0" algn="l">
              <a:spcBef>
                <a:spcPts val="0"/>
              </a:spcBef>
              <a:spcAft>
                <a:spcPts val="0"/>
              </a:spcAft>
              <a:buNone/>
            </a:pPr>
            <a:r>
              <a:rPr lang="ja" sz="1000">
                <a:highlight>
                  <a:srgbClr val="FFFFFF"/>
                </a:highlight>
                <a:latin typeface="M PLUS 1p"/>
                <a:ea typeface="M PLUS 1p"/>
                <a:cs typeface="M PLUS 1p"/>
                <a:sym typeface="M PLUS 1p"/>
              </a:rPr>
              <a:t>・どこで買える？</a:t>
            </a:r>
            <a:endParaRPr sz="1000">
              <a:highlight>
                <a:srgbClr val="FFFFFF"/>
              </a:highlight>
              <a:latin typeface="M PLUS 1p"/>
              <a:ea typeface="M PLUS 1p"/>
              <a:cs typeface="M PLUS 1p"/>
              <a:sym typeface="M PLUS 1p"/>
            </a:endParaRPr>
          </a:p>
          <a:p>
            <a:pPr indent="0" lvl="0" marL="0" rtl="0" algn="l">
              <a:spcBef>
                <a:spcPts val="0"/>
              </a:spcBef>
              <a:spcAft>
                <a:spcPts val="0"/>
              </a:spcAft>
              <a:buNone/>
            </a:pPr>
            <a:r>
              <a:rPr lang="ja" sz="1000">
                <a:highlight>
                  <a:srgbClr val="FFFFFF"/>
                </a:highlight>
                <a:latin typeface="M PLUS 1p"/>
                <a:ea typeface="M PLUS 1p"/>
                <a:cs typeface="M PLUS 1p"/>
                <a:sym typeface="M PLUS 1p"/>
              </a:rPr>
              <a:t>・自分に似合いそう！</a:t>
            </a:r>
            <a:endParaRPr sz="1000">
              <a:highlight>
                <a:srgbClr val="FFFFFF"/>
              </a:highlight>
              <a:latin typeface="M PLUS 1p"/>
              <a:ea typeface="M PLUS 1p"/>
              <a:cs typeface="M PLUS 1p"/>
              <a:sym typeface="M PLUS 1p"/>
            </a:endParaRPr>
          </a:p>
          <a:p>
            <a:pPr indent="0" lvl="0" marL="0" rtl="0" algn="l">
              <a:spcBef>
                <a:spcPts val="0"/>
              </a:spcBef>
              <a:spcAft>
                <a:spcPts val="0"/>
              </a:spcAft>
              <a:buNone/>
            </a:pPr>
            <a:r>
              <a:rPr lang="ja" sz="1000">
                <a:highlight>
                  <a:srgbClr val="FFFFFF"/>
                </a:highlight>
                <a:latin typeface="M PLUS 1p"/>
                <a:ea typeface="M PLUS 1p"/>
                <a:cs typeface="M PLUS 1p"/>
                <a:sym typeface="M PLUS 1p"/>
              </a:rPr>
              <a:t>・いくらぐらいかな？</a:t>
            </a:r>
            <a:endParaRPr sz="1000">
              <a:highlight>
                <a:srgbClr val="FFFFFF"/>
              </a:highlight>
              <a:latin typeface="M PLUS 1p"/>
              <a:ea typeface="M PLUS 1p"/>
              <a:cs typeface="M PLUS 1p"/>
              <a:sym typeface="M PLUS 1p"/>
            </a:endParaRPr>
          </a:p>
        </p:txBody>
      </p:sp>
      <p:sp>
        <p:nvSpPr>
          <p:cNvPr id="184" name="Google Shape;184;p30"/>
          <p:cNvSpPr/>
          <p:nvPr/>
        </p:nvSpPr>
        <p:spPr>
          <a:xfrm>
            <a:off x="2629050" y="2284700"/>
            <a:ext cx="1500600" cy="1141200"/>
          </a:xfrm>
          <a:prstGeom prst="rect">
            <a:avLst/>
          </a:prstGeom>
          <a:noFill/>
          <a:ln cap="flat" cmpd="sng" w="9525">
            <a:solidFill>
              <a:srgbClr val="0097A7"/>
            </a:solidFill>
            <a:prstDash val="solid"/>
            <a:round/>
            <a:headEnd len="sm" w="sm" type="none"/>
            <a:tailEnd len="sm" w="sm" type="none"/>
          </a:ln>
        </p:spPr>
        <p:txBody>
          <a:bodyPr anchorCtr="0" anchor="t" bIns="91425" lIns="54000" spcFirstLastPara="1" rIns="54000" wrap="square" tIns="91425">
            <a:noAutofit/>
          </a:bodyPr>
          <a:lstStyle/>
          <a:p>
            <a:pPr indent="0" lvl="0" marL="0" rtl="0" algn="l">
              <a:spcBef>
                <a:spcPts val="0"/>
              </a:spcBef>
              <a:spcAft>
                <a:spcPts val="0"/>
              </a:spcAft>
              <a:buNone/>
            </a:pPr>
            <a:r>
              <a:rPr lang="ja" sz="1000">
                <a:highlight>
                  <a:srgbClr val="FFFFFF"/>
                </a:highlight>
                <a:latin typeface="M PLUS 1p"/>
                <a:ea typeface="M PLUS 1p"/>
                <a:cs typeface="M PLUS 1p"/>
                <a:sym typeface="M PLUS 1p"/>
              </a:rPr>
              <a:t>・レビュー良さそう！</a:t>
            </a:r>
            <a:endParaRPr sz="1000">
              <a:highlight>
                <a:srgbClr val="FFFFFF"/>
              </a:highlight>
              <a:latin typeface="M PLUS 1p"/>
              <a:ea typeface="M PLUS 1p"/>
              <a:cs typeface="M PLUS 1p"/>
              <a:sym typeface="M PLUS 1p"/>
            </a:endParaRPr>
          </a:p>
          <a:p>
            <a:pPr indent="0" lvl="0" marL="0" rtl="0" algn="l">
              <a:spcBef>
                <a:spcPts val="0"/>
              </a:spcBef>
              <a:spcAft>
                <a:spcPts val="0"/>
              </a:spcAft>
              <a:buNone/>
            </a:pPr>
            <a:r>
              <a:rPr lang="ja" sz="1000">
                <a:highlight>
                  <a:srgbClr val="FFFFFF"/>
                </a:highlight>
                <a:latin typeface="M PLUS 1p"/>
                <a:ea typeface="M PLUS 1p"/>
                <a:cs typeface="M PLUS 1p"/>
                <a:sym typeface="M PLUS 1p"/>
              </a:rPr>
              <a:t>・自分に合うサイズはあるのかな？</a:t>
            </a:r>
            <a:endParaRPr sz="1000">
              <a:highlight>
                <a:srgbClr val="FFFFFF"/>
              </a:highlight>
              <a:latin typeface="M PLUS 1p"/>
              <a:ea typeface="M PLUS 1p"/>
              <a:cs typeface="M PLUS 1p"/>
              <a:sym typeface="M PLUS 1p"/>
            </a:endParaRPr>
          </a:p>
          <a:p>
            <a:pPr indent="0" lvl="0" marL="0" rtl="0" algn="l">
              <a:spcBef>
                <a:spcPts val="0"/>
              </a:spcBef>
              <a:spcAft>
                <a:spcPts val="0"/>
              </a:spcAft>
              <a:buNone/>
            </a:pPr>
            <a:r>
              <a:rPr lang="ja" sz="1000">
                <a:highlight>
                  <a:srgbClr val="FFFFFF"/>
                </a:highlight>
                <a:latin typeface="M PLUS 1p"/>
                <a:ea typeface="M PLUS 1p"/>
                <a:cs typeface="M PLUS 1p"/>
                <a:sym typeface="M PLUS 1p"/>
              </a:rPr>
              <a:t>・色違いもあるんだ！</a:t>
            </a:r>
            <a:endParaRPr sz="1000">
              <a:highlight>
                <a:srgbClr val="FFFFFF"/>
              </a:highlight>
              <a:latin typeface="M PLUS 1p"/>
              <a:ea typeface="M PLUS 1p"/>
              <a:cs typeface="M PLUS 1p"/>
              <a:sym typeface="M PLUS 1p"/>
            </a:endParaRPr>
          </a:p>
          <a:p>
            <a:pPr indent="0" lvl="0" marL="0" rtl="0" algn="l">
              <a:spcBef>
                <a:spcPts val="0"/>
              </a:spcBef>
              <a:spcAft>
                <a:spcPts val="0"/>
              </a:spcAft>
              <a:buNone/>
            </a:pPr>
            <a:r>
              <a:rPr lang="ja" sz="1000">
                <a:highlight>
                  <a:srgbClr val="FFFFFF"/>
                </a:highlight>
                <a:latin typeface="M PLUS 1p"/>
                <a:ea typeface="M PLUS 1p"/>
                <a:cs typeface="M PLUS 1p"/>
                <a:sym typeface="M PLUS 1p"/>
              </a:rPr>
              <a:t>・オシャレなのに安い</a:t>
            </a:r>
            <a:endParaRPr sz="1000">
              <a:highlight>
                <a:srgbClr val="FFFFFF"/>
              </a:highlight>
              <a:latin typeface="M PLUS 1p"/>
              <a:ea typeface="M PLUS 1p"/>
              <a:cs typeface="M PLUS 1p"/>
              <a:sym typeface="M PLUS 1p"/>
            </a:endParaRPr>
          </a:p>
          <a:p>
            <a:pPr indent="0" lvl="0" marL="0" rtl="0" algn="l">
              <a:spcBef>
                <a:spcPts val="0"/>
              </a:spcBef>
              <a:spcAft>
                <a:spcPts val="0"/>
              </a:spcAft>
              <a:buNone/>
            </a:pPr>
            <a:r>
              <a:rPr lang="ja" sz="1000">
                <a:highlight>
                  <a:srgbClr val="FFFFFF"/>
                </a:highlight>
                <a:latin typeface="M PLUS 1p"/>
                <a:ea typeface="M PLUS 1p"/>
                <a:cs typeface="M PLUS 1p"/>
                <a:sym typeface="M PLUS 1p"/>
              </a:rPr>
              <a:t>・他も探してみたいな</a:t>
            </a:r>
            <a:endParaRPr sz="1000">
              <a:highlight>
                <a:srgbClr val="FFFFFF"/>
              </a:highlight>
              <a:latin typeface="M PLUS 1p"/>
              <a:ea typeface="M PLUS 1p"/>
              <a:cs typeface="M PLUS 1p"/>
              <a:sym typeface="M PLUS 1p"/>
            </a:endParaRPr>
          </a:p>
        </p:txBody>
      </p:sp>
      <p:sp>
        <p:nvSpPr>
          <p:cNvPr id="185" name="Google Shape;185;p30"/>
          <p:cNvSpPr/>
          <p:nvPr/>
        </p:nvSpPr>
        <p:spPr>
          <a:xfrm>
            <a:off x="4222650" y="2284700"/>
            <a:ext cx="1500600" cy="1141200"/>
          </a:xfrm>
          <a:prstGeom prst="rect">
            <a:avLst/>
          </a:prstGeom>
          <a:noFill/>
          <a:ln cap="flat" cmpd="sng" w="9525">
            <a:solidFill>
              <a:srgbClr val="0097A7"/>
            </a:solidFill>
            <a:prstDash val="solid"/>
            <a:round/>
            <a:headEnd len="sm" w="sm" type="none"/>
            <a:tailEnd len="sm" w="sm" type="none"/>
          </a:ln>
        </p:spPr>
        <p:txBody>
          <a:bodyPr anchorCtr="0" anchor="t" bIns="91425" lIns="54000" spcFirstLastPara="1" rIns="54000" wrap="square" tIns="91425">
            <a:noAutofit/>
          </a:bodyPr>
          <a:lstStyle/>
          <a:p>
            <a:pPr indent="0" lvl="0" marL="0" rtl="0" algn="l">
              <a:spcBef>
                <a:spcPts val="0"/>
              </a:spcBef>
              <a:spcAft>
                <a:spcPts val="0"/>
              </a:spcAft>
              <a:buNone/>
            </a:pPr>
            <a:r>
              <a:rPr lang="ja" sz="1000">
                <a:highlight>
                  <a:srgbClr val="FFFFFF"/>
                </a:highlight>
                <a:latin typeface="M PLUS 1p"/>
                <a:ea typeface="M PLUS 1p"/>
                <a:cs typeface="M PLUS 1p"/>
                <a:sym typeface="M PLUS 1p"/>
              </a:rPr>
              <a:t>・買う前に他のブランドも見ておこう</a:t>
            </a:r>
            <a:endParaRPr sz="1000">
              <a:highlight>
                <a:srgbClr val="FFFFFF"/>
              </a:highlight>
              <a:latin typeface="M PLUS 1p"/>
              <a:ea typeface="M PLUS 1p"/>
              <a:cs typeface="M PLUS 1p"/>
              <a:sym typeface="M PLUS 1p"/>
            </a:endParaRPr>
          </a:p>
          <a:p>
            <a:pPr indent="0" lvl="0" marL="0" rtl="0" algn="l">
              <a:spcBef>
                <a:spcPts val="0"/>
              </a:spcBef>
              <a:spcAft>
                <a:spcPts val="0"/>
              </a:spcAft>
              <a:buNone/>
            </a:pPr>
            <a:r>
              <a:rPr lang="ja" sz="1000">
                <a:highlight>
                  <a:srgbClr val="FFFFFF"/>
                </a:highlight>
                <a:latin typeface="M PLUS 1p"/>
                <a:ea typeface="M PLUS 1p"/>
                <a:cs typeface="M PLUS 1p"/>
                <a:sym typeface="M PLUS 1p"/>
              </a:rPr>
              <a:t>・他のはオシャレだけど高いな…</a:t>
            </a:r>
            <a:endParaRPr sz="1000">
              <a:highlight>
                <a:srgbClr val="FFFFFF"/>
              </a:highlight>
              <a:latin typeface="M PLUS 1p"/>
              <a:ea typeface="M PLUS 1p"/>
              <a:cs typeface="M PLUS 1p"/>
              <a:sym typeface="M PLUS 1p"/>
            </a:endParaRPr>
          </a:p>
        </p:txBody>
      </p:sp>
      <p:sp>
        <p:nvSpPr>
          <p:cNvPr id="186" name="Google Shape;186;p30"/>
          <p:cNvSpPr/>
          <p:nvPr/>
        </p:nvSpPr>
        <p:spPr>
          <a:xfrm>
            <a:off x="5816250" y="2284688"/>
            <a:ext cx="1500600" cy="1141200"/>
          </a:xfrm>
          <a:prstGeom prst="rect">
            <a:avLst/>
          </a:prstGeom>
          <a:noFill/>
          <a:ln cap="flat" cmpd="sng" w="9525">
            <a:solidFill>
              <a:srgbClr val="0097A7"/>
            </a:solidFill>
            <a:prstDash val="solid"/>
            <a:round/>
            <a:headEnd len="sm" w="sm" type="none"/>
            <a:tailEnd len="sm" w="sm" type="none"/>
          </a:ln>
        </p:spPr>
        <p:txBody>
          <a:bodyPr anchorCtr="0" anchor="t" bIns="91425" lIns="54000" spcFirstLastPara="1" rIns="54000" wrap="square" tIns="91425">
            <a:noAutofit/>
          </a:bodyPr>
          <a:lstStyle/>
          <a:p>
            <a:pPr indent="0" lvl="0" marL="0" rtl="0" algn="l">
              <a:spcBef>
                <a:spcPts val="0"/>
              </a:spcBef>
              <a:spcAft>
                <a:spcPts val="0"/>
              </a:spcAft>
              <a:buNone/>
            </a:pPr>
            <a:r>
              <a:rPr lang="ja" sz="1000">
                <a:highlight>
                  <a:srgbClr val="FFFFFF"/>
                </a:highlight>
                <a:latin typeface="M PLUS 1p"/>
                <a:ea typeface="M PLUS 1p"/>
                <a:cs typeface="M PLUS 1p"/>
                <a:sym typeface="M PLUS 1p"/>
              </a:rPr>
              <a:t>・オシャレな服が安く買えて嬉しい！</a:t>
            </a:r>
            <a:endParaRPr sz="1000">
              <a:highlight>
                <a:srgbClr val="FFFFFF"/>
              </a:highlight>
              <a:latin typeface="M PLUS 1p"/>
              <a:ea typeface="M PLUS 1p"/>
              <a:cs typeface="M PLUS 1p"/>
              <a:sym typeface="M PLUS 1p"/>
            </a:endParaRPr>
          </a:p>
          <a:p>
            <a:pPr indent="0" lvl="0" marL="0" rtl="0" algn="l">
              <a:spcBef>
                <a:spcPts val="0"/>
              </a:spcBef>
              <a:spcAft>
                <a:spcPts val="0"/>
              </a:spcAft>
              <a:buNone/>
            </a:pPr>
            <a:r>
              <a:rPr lang="ja" sz="1000">
                <a:highlight>
                  <a:srgbClr val="FFFFFF"/>
                </a:highlight>
                <a:latin typeface="M PLUS 1p"/>
                <a:ea typeface="M PLUS 1p"/>
                <a:cs typeface="M PLUS 1p"/>
                <a:sym typeface="M PLUS 1p"/>
              </a:rPr>
              <a:t>・早く会社に来て行きたいな</a:t>
            </a:r>
            <a:endParaRPr sz="1000">
              <a:highlight>
                <a:srgbClr val="FFFFFF"/>
              </a:highlight>
              <a:latin typeface="M PLUS 1p"/>
              <a:ea typeface="M PLUS 1p"/>
              <a:cs typeface="M PLUS 1p"/>
              <a:sym typeface="M PLUS 1p"/>
            </a:endParaRPr>
          </a:p>
          <a:p>
            <a:pPr indent="0" lvl="0" marL="0" rtl="0" algn="l">
              <a:spcBef>
                <a:spcPts val="0"/>
              </a:spcBef>
              <a:spcAft>
                <a:spcPts val="0"/>
              </a:spcAft>
              <a:buNone/>
            </a:pPr>
            <a:r>
              <a:rPr lang="ja" sz="1000">
                <a:highlight>
                  <a:srgbClr val="FFFFFF"/>
                </a:highlight>
                <a:latin typeface="M PLUS 1p"/>
                <a:ea typeface="M PLUS 1p"/>
                <a:cs typeface="M PLUS 1p"/>
                <a:sym typeface="M PLUS 1p"/>
              </a:rPr>
              <a:t>・どの服と合わせよう？</a:t>
            </a:r>
            <a:endParaRPr sz="1000">
              <a:highlight>
                <a:srgbClr val="FFFFFF"/>
              </a:highlight>
              <a:latin typeface="M PLUS 1p"/>
              <a:ea typeface="M PLUS 1p"/>
              <a:cs typeface="M PLUS 1p"/>
              <a:sym typeface="M PLUS 1p"/>
            </a:endParaRPr>
          </a:p>
        </p:txBody>
      </p:sp>
      <p:sp>
        <p:nvSpPr>
          <p:cNvPr id="187" name="Google Shape;187;p30"/>
          <p:cNvSpPr/>
          <p:nvPr/>
        </p:nvSpPr>
        <p:spPr>
          <a:xfrm>
            <a:off x="7408200" y="2284700"/>
            <a:ext cx="1500600" cy="1141200"/>
          </a:xfrm>
          <a:prstGeom prst="rect">
            <a:avLst/>
          </a:prstGeom>
          <a:noFill/>
          <a:ln cap="flat" cmpd="sng" w="9525">
            <a:solidFill>
              <a:srgbClr val="0097A7"/>
            </a:solidFill>
            <a:prstDash val="solid"/>
            <a:round/>
            <a:headEnd len="sm" w="sm" type="none"/>
            <a:tailEnd len="sm" w="sm" type="none"/>
          </a:ln>
        </p:spPr>
        <p:txBody>
          <a:bodyPr anchorCtr="0" anchor="t" bIns="91425" lIns="54000" spcFirstLastPara="1" rIns="54000" wrap="square" tIns="91425">
            <a:noAutofit/>
          </a:bodyPr>
          <a:lstStyle/>
          <a:p>
            <a:pPr indent="0" lvl="0" marL="0" rtl="0" algn="l">
              <a:spcBef>
                <a:spcPts val="0"/>
              </a:spcBef>
              <a:spcAft>
                <a:spcPts val="0"/>
              </a:spcAft>
              <a:buClr>
                <a:srgbClr val="000000"/>
              </a:buClr>
              <a:buSzPts val="1100"/>
              <a:buFont typeface="Arial"/>
              <a:buNone/>
            </a:pPr>
            <a:r>
              <a:rPr lang="ja" sz="1000">
                <a:highlight>
                  <a:srgbClr val="FFFFFF"/>
                </a:highlight>
                <a:latin typeface="M PLUS 1p"/>
                <a:ea typeface="M PLUS 1p"/>
                <a:cs typeface="M PLUS 1p"/>
                <a:sym typeface="M PLUS 1p"/>
              </a:rPr>
              <a:t>・会社でまた褒めてもらえて嬉しい！</a:t>
            </a:r>
            <a:endParaRPr sz="1000">
              <a:highlight>
                <a:srgbClr val="FFFFFF"/>
              </a:highlight>
              <a:latin typeface="M PLUS 1p"/>
              <a:ea typeface="M PLUS 1p"/>
              <a:cs typeface="M PLUS 1p"/>
              <a:sym typeface="M PLUS 1p"/>
            </a:endParaRPr>
          </a:p>
          <a:p>
            <a:pPr indent="0" lvl="0" marL="0" rtl="0" algn="l">
              <a:spcBef>
                <a:spcPts val="0"/>
              </a:spcBef>
              <a:spcAft>
                <a:spcPts val="0"/>
              </a:spcAft>
              <a:buClr>
                <a:srgbClr val="000000"/>
              </a:buClr>
              <a:buSzPts val="1100"/>
              <a:buFont typeface="Arial"/>
              <a:buNone/>
            </a:pPr>
            <a:r>
              <a:rPr lang="ja" sz="1000">
                <a:highlight>
                  <a:srgbClr val="FFFFFF"/>
                </a:highlight>
                <a:latin typeface="M PLUS 1p"/>
                <a:ea typeface="M PLUS 1p"/>
                <a:cs typeface="M PLUS 1p"/>
                <a:sym typeface="M PLUS 1p"/>
              </a:rPr>
              <a:t>・テンションあがる！</a:t>
            </a:r>
            <a:endParaRPr sz="1000">
              <a:highlight>
                <a:srgbClr val="FFFFFF"/>
              </a:highlight>
              <a:latin typeface="M PLUS 1p"/>
              <a:ea typeface="M PLUS 1p"/>
              <a:cs typeface="M PLUS 1p"/>
              <a:sym typeface="M PLUS 1p"/>
            </a:endParaRPr>
          </a:p>
          <a:p>
            <a:pPr indent="0" lvl="0" marL="0" rtl="0" algn="l">
              <a:spcBef>
                <a:spcPts val="0"/>
              </a:spcBef>
              <a:spcAft>
                <a:spcPts val="0"/>
              </a:spcAft>
              <a:buClr>
                <a:srgbClr val="000000"/>
              </a:buClr>
              <a:buSzPts val="1100"/>
              <a:buFont typeface="Arial"/>
              <a:buNone/>
            </a:pPr>
            <a:r>
              <a:rPr lang="ja" sz="1000">
                <a:highlight>
                  <a:srgbClr val="FFFFFF"/>
                </a:highlight>
                <a:latin typeface="M PLUS 1p"/>
                <a:ea typeface="M PLUS 1p"/>
                <a:cs typeface="M PLUS 1p"/>
                <a:sym typeface="M PLUS 1p"/>
              </a:rPr>
              <a:t>・インスタ投稿しよう</a:t>
            </a:r>
            <a:endParaRPr sz="1000">
              <a:highlight>
                <a:srgbClr val="FFFFFF"/>
              </a:highlight>
              <a:latin typeface="M PLUS 1p"/>
              <a:ea typeface="M PLUS 1p"/>
              <a:cs typeface="M PLUS 1p"/>
              <a:sym typeface="M PLUS 1p"/>
            </a:endParaRPr>
          </a:p>
          <a:p>
            <a:pPr indent="0" lvl="0" marL="0" rtl="0" algn="l">
              <a:spcBef>
                <a:spcPts val="0"/>
              </a:spcBef>
              <a:spcAft>
                <a:spcPts val="0"/>
              </a:spcAft>
              <a:buClr>
                <a:srgbClr val="000000"/>
              </a:buClr>
              <a:buSzPts val="1100"/>
              <a:buFont typeface="Arial"/>
              <a:buNone/>
            </a:pPr>
            <a:r>
              <a:rPr lang="ja" sz="1000">
                <a:highlight>
                  <a:srgbClr val="FFFFFF"/>
                </a:highlight>
                <a:latin typeface="M PLUS 1p"/>
                <a:ea typeface="M PLUS 1p"/>
                <a:cs typeface="M PLUS 1p"/>
                <a:sym typeface="M PLUS 1p"/>
              </a:rPr>
              <a:t>・また買おうかな</a:t>
            </a:r>
            <a:endParaRPr sz="1000">
              <a:highlight>
                <a:srgbClr val="FFFFFF"/>
              </a:highlight>
              <a:latin typeface="M PLUS 1p"/>
              <a:ea typeface="M PLUS 1p"/>
              <a:cs typeface="M PLUS 1p"/>
              <a:sym typeface="M PLUS 1p"/>
            </a:endParaRPr>
          </a:p>
          <a:p>
            <a:pPr indent="0" lvl="0" marL="0" rtl="0" algn="l">
              <a:spcBef>
                <a:spcPts val="0"/>
              </a:spcBef>
              <a:spcAft>
                <a:spcPts val="0"/>
              </a:spcAft>
              <a:buClr>
                <a:srgbClr val="000000"/>
              </a:buClr>
              <a:buSzPts val="1100"/>
              <a:buFont typeface="Arial"/>
              <a:buNone/>
            </a:pPr>
            <a:r>
              <a:rPr lang="ja" sz="1000">
                <a:highlight>
                  <a:srgbClr val="FFFFFF"/>
                </a:highlight>
                <a:latin typeface="M PLUS 1p"/>
                <a:ea typeface="M PLUS 1p"/>
                <a:cs typeface="M PLUS 1p"/>
                <a:sym typeface="M PLUS 1p"/>
              </a:rPr>
              <a:t>・姉にも教えよう！</a:t>
            </a:r>
            <a:endParaRPr sz="1000">
              <a:highlight>
                <a:srgbClr val="FFFFFF"/>
              </a:highlight>
              <a:latin typeface="M PLUS 1p"/>
              <a:ea typeface="M PLUS 1p"/>
              <a:cs typeface="M PLUS 1p"/>
              <a:sym typeface="M PLUS 1p"/>
            </a:endParaRPr>
          </a:p>
        </p:txBody>
      </p:sp>
      <p:sp>
        <p:nvSpPr>
          <p:cNvPr id="188" name="Google Shape;188;p30"/>
          <p:cNvSpPr/>
          <p:nvPr/>
        </p:nvSpPr>
        <p:spPr>
          <a:xfrm>
            <a:off x="288725" y="2284700"/>
            <a:ext cx="665100" cy="1141200"/>
          </a:xfrm>
          <a:prstGeom prst="rect">
            <a:avLst/>
          </a:prstGeom>
          <a:solidFill>
            <a:srgbClr val="D9D9D9"/>
          </a:solidFill>
          <a:ln cap="flat" cmpd="sng" w="9525">
            <a:solidFill>
              <a:srgbClr val="D9D9D9"/>
            </a:solidFill>
            <a:prstDash val="solid"/>
            <a:round/>
            <a:headEnd len="sm" w="sm" type="none"/>
            <a:tailEnd len="sm" w="sm" type="none"/>
          </a:ln>
        </p:spPr>
        <p:txBody>
          <a:bodyPr anchorCtr="0" anchor="ctr" bIns="91425" lIns="54000" spcFirstLastPara="1" rIns="54000" wrap="square" tIns="91425">
            <a:noAutofit/>
          </a:bodyPr>
          <a:lstStyle/>
          <a:p>
            <a:pPr indent="0" lvl="0" marL="0" rtl="0" algn="ctr">
              <a:spcBef>
                <a:spcPts val="0"/>
              </a:spcBef>
              <a:spcAft>
                <a:spcPts val="0"/>
              </a:spcAft>
              <a:buNone/>
            </a:pPr>
            <a:r>
              <a:rPr b="1" lang="ja" sz="1000">
                <a:solidFill>
                  <a:schemeClr val="dk1"/>
                </a:solidFill>
                <a:latin typeface="M PLUS 1p"/>
                <a:ea typeface="M PLUS 1p"/>
                <a:cs typeface="M PLUS 1p"/>
                <a:sym typeface="M PLUS 1p"/>
              </a:rPr>
              <a:t>顧客の</a:t>
            </a:r>
            <a:endParaRPr b="1" sz="1000">
              <a:solidFill>
                <a:schemeClr val="dk1"/>
              </a:solidFill>
              <a:latin typeface="M PLUS 1p"/>
              <a:ea typeface="M PLUS 1p"/>
              <a:cs typeface="M PLUS 1p"/>
              <a:sym typeface="M PLUS 1p"/>
            </a:endParaRPr>
          </a:p>
          <a:p>
            <a:pPr indent="0" lvl="0" marL="0" rtl="0" algn="ctr">
              <a:spcBef>
                <a:spcPts val="0"/>
              </a:spcBef>
              <a:spcAft>
                <a:spcPts val="0"/>
              </a:spcAft>
              <a:buNone/>
            </a:pPr>
            <a:r>
              <a:rPr b="1" lang="ja" sz="1000">
                <a:solidFill>
                  <a:schemeClr val="dk1"/>
                </a:solidFill>
                <a:latin typeface="M PLUS 1p"/>
                <a:ea typeface="M PLUS 1p"/>
                <a:cs typeface="M PLUS 1p"/>
                <a:sym typeface="M PLUS 1p"/>
              </a:rPr>
              <a:t>心理や</a:t>
            </a:r>
            <a:endParaRPr b="1" sz="1000">
              <a:solidFill>
                <a:schemeClr val="dk1"/>
              </a:solidFill>
              <a:latin typeface="M PLUS 1p"/>
              <a:ea typeface="M PLUS 1p"/>
              <a:cs typeface="M PLUS 1p"/>
              <a:sym typeface="M PLUS 1p"/>
            </a:endParaRPr>
          </a:p>
          <a:p>
            <a:pPr indent="0" lvl="0" marL="0" rtl="0" algn="ctr">
              <a:spcBef>
                <a:spcPts val="0"/>
              </a:spcBef>
              <a:spcAft>
                <a:spcPts val="0"/>
              </a:spcAft>
              <a:buNone/>
            </a:pPr>
            <a:r>
              <a:rPr b="1" lang="ja" sz="1000">
                <a:solidFill>
                  <a:schemeClr val="dk1"/>
                </a:solidFill>
                <a:latin typeface="M PLUS 1p"/>
                <a:ea typeface="M PLUS 1p"/>
                <a:cs typeface="M PLUS 1p"/>
                <a:sym typeface="M PLUS 1p"/>
              </a:rPr>
              <a:t>感情</a:t>
            </a:r>
            <a:endParaRPr b="1" sz="1000">
              <a:solidFill>
                <a:schemeClr val="dk1"/>
              </a:solidFill>
              <a:latin typeface="M PLUS 1p"/>
              <a:ea typeface="M PLUS 1p"/>
              <a:cs typeface="M PLUS 1p"/>
              <a:sym typeface="M PLUS 1p"/>
            </a:endParaRPr>
          </a:p>
        </p:txBody>
      </p:sp>
      <p:sp>
        <p:nvSpPr>
          <p:cNvPr id="189" name="Google Shape;189;p30"/>
          <p:cNvSpPr/>
          <p:nvPr/>
        </p:nvSpPr>
        <p:spPr>
          <a:xfrm>
            <a:off x="1035500" y="3473900"/>
            <a:ext cx="1500600" cy="1054200"/>
          </a:xfrm>
          <a:prstGeom prst="rect">
            <a:avLst/>
          </a:prstGeom>
          <a:noFill/>
          <a:ln cap="flat" cmpd="sng" w="9525">
            <a:solidFill>
              <a:srgbClr val="0097A7"/>
            </a:solidFill>
            <a:prstDash val="solid"/>
            <a:round/>
            <a:headEnd len="sm" w="sm" type="none"/>
            <a:tailEnd len="sm" w="sm" type="none"/>
          </a:ln>
        </p:spPr>
        <p:txBody>
          <a:bodyPr anchorCtr="0" anchor="t" bIns="91425" lIns="54000" spcFirstLastPara="1" rIns="54000" wrap="square" tIns="91425">
            <a:noAutofit/>
          </a:bodyPr>
          <a:lstStyle/>
          <a:p>
            <a:pPr indent="0" lvl="0" marL="0" rtl="0" algn="l">
              <a:spcBef>
                <a:spcPts val="0"/>
              </a:spcBef>
              <a:spcAft>
                <a:spcPts val="0"/>
              </a:spcAft>
              <a:buNone/>
            </a:pPr>
            <a:r>
              <a:rPr lang="ja" sz="1000">
                <a:highlight>
                  <a:srgbClr val="FFFFFF"/>
                </a:highlight>
                <a:latin typeface="M PLUS 1p"/>
                <a:ea typeface="M PLUS 1p"/>
                <a:cs typeface="M PLUS 1p"/>
                <a:sym typeface="M PLUS 1p"/>
              </a:rPr>
              <a:t>顧客のニーズに合わせたフレーズや画像を用いた広告が見られる</a:t>
            </a:r>
            <a:endParaRPr sz="1000">
              <a:solidFill>
                <a:srgbClr val="000000"/>
              </a:solidFill>
              <a:highlight>
                <a:srgbClr val="FFFFFF"/>
              </a:highlight>
              <a:latin typeface="M PLUS 1p"/>
              <a:ea typeface="M PLUS 1p"/>
              <a:cs typeface="M PLUS 1p"/>
              <a:sym typeface="M PLUS 1p"/>
            </a:endParaRPr>
          </a:p>
        </p:txBody>
      </p:sp>
      <p:sp>
        <p:nvSpPr>
          <p:cNvPr id="190" name="Google Shape;190;p30"/>
          <p:cNvSpPr/>
          <p:nvPr/>
        </p:nvSpPr>
        <p:spPr>
          <a:xfrm>
            <a:off x="2629025" y="3473900"/>
            <a:ext cx="1500600" cy="1054200"/>
          </a:xfrm>
          <a:prstGeom prst="rect">
            <a:avLst/>
          </a:prstGeom>
          <a:noFill/>
          <a:ln cap="flat" cmpd="sng" w="9525">
            <a:solidFill>
              <a:srgbClr val="0097A7"/>
            </a:solidFill>
            <a:prstDash val="solid"/>
            <a:round/>
            <a:headEnd len="sm" w="sm" type="none"/>
            <a:tailEnd len="sm" w="sm" type="none"/>
          </a:ln>
        </p:spPr>
        <p:txBody>
          <a:bodyPr anchorCtr="0" anchor="t" bIns="91425" lIns="54000" spcFirstLastPara="1" rIns="54000" wrap="square" tIns="91425">
            <a:noAutofit/>
          </a:bodyPr>
          <a:lstStyle/>
          <a:p>
            <a:pPr indent="0" lvl="0" marL="0" rtl="0" algn="l">
              <a:spcBef>
                <a:spcPts val="0"/>
              </a:spcBef>
              <a:spcAft>
                <a:spcPts val="0"/>
              </a:spcAft>
              <a:buNone/>
            </a:pPr>
            <a:r>
              <a:rPr lang="ja" sz="1000">
                <a:solidFill>
                  <a:schemeClr val="dk1"/>
                </a:solidFill>
                <a:latin typeface="M PLUS 1p"/>
                <a:ea typeface="M PLUS 1p"/>
                <a:cs typeface="M PLUS 1p"/>
                <a:sym typeface="M PLUS 1p"/>
              </a:rPr>
              <a:t>商品の情報、魅力、レビューが理解できる、共感できる</a:t>
            </a:r>
            <a:endParaRPr sz="1000">
              <a:highlight>
                <a:srgbClr val="FFFFFF"/>
              </a:highlight>
              <a:latin typeface="M PLUS 1p"/>
              <a:ea typeface="M PLUS 1p"/>
              <a:cs typeface="M PLUS 1p"/>
              <a:sym typeface="M PLUS 1p"/>
            </a:endParaRPr>
          </a:p>
        </p:txBody>
      </p:sp>
      <p:sp>
        <p:nvSpPr>
          <p:cNvPr id="191" name="Google Shape;191;p30"/>
          <p:cNvSpPr/>
          <p:nvPr/>
        </p:nvSpPr>
        <p:spPr>
          <a:xfrm>
            <a:off x="4222550" y="3473900"/>
            <a:ext cx="1500600" cy="1054200"/>
          </a:xfrm>
          <a:prstGeom prst="rect">
            <a:avLst/>
          </a:prstGeom>
          <a:noFill/>
          <a:ln cap="flat" cmpd="sng" w="9525">
            <a:solidFill>
              <a:srgbClr val="0097A7"/>
            </a:solidFill>
            <a:prstDash val="solid"/>
            <a:round/>
            <a:headEnd len="sm" w="sm" type="none"/>
            <a:tailEnd len="sm" w="sm" type="none"/>
          </a:ln>
        </p:spPr>
        <p:txBody>
          <a:bodyPr anchorCtr="0" anchor="t" bIns="91425" lIns="54000" spcFirstLastPara="1" rIns="54000" wrap="square" tIns="91425">
            <a:noAutofit/>
          </a:bodyPr>
          <a:lstStyle/>
          <a:p>
            <a:pPr indent="0" lvl="0" marL="0" rtl="0" algn="l">
              <a:spcBef>
                <a:spcPts val="0"/>
              </a:spcBef>
              <a:spcAft>
                <a:spcPts val="0"/>
              </a:spcAft>
              <a:buNone/>
            </a:pPr>
            <a:r>
              <a:rPr lang="ja" sz="1000">
                <a:highlight>
                  <a:srgbClr val="FFFFFF"/>
                </a:highlight>
                <a:latin typeface="M PLUS 1p"/>
                <a:ea typeface="M PLUS 1p"/>
                <a:cs typeface="M PLUS 1p"/>
                <a:sym typeface="M PLUS 1p"/>
              </a:rPr>
              <a:t>店舗や通販サイト上で他ブランドとの違いが明確に分かり、魅力をアピールできる</a:t>
            </a:r>
            <a:endParaRPr sz="1000">
              <a:solidFill>
                <a:srgbClr val="000000"/>
              </a:solidFill>
              <a:highlight>
                <a:srgbClr val="FFFFFF"/>
              </a:highlight>
              <a:latin typeface="M PLUS 1p"/>
              <a:ea typeface="M PLUS 1p"/>
              <a:cs typeface="M PLUS 1p"/>
              <a:sym typeface="M PLUS 1p"/>
            </a:endParaRPr>
          </a:p>
        </p:txBody>
      </p:sp>
      <p:sp>
        <p:nvSpPr>
          <p:cNvPr id="192" name="Google Shape;192;p30"/>
          <p:cNvSpPr/>
          <p:nvPr/>
        </p:nvSpPr>
        <p:spPr>
          <a:xfrm>
            <a:off x="5816250" y="3473900"/>
            <a:ext cx="1500600" cy="1054200"/>
          </a:xfrm>
          <a:prstGeom prst="rect">
            <a:avLst/>
          </a:prstGeom>
          <a:noFill/>
          <a:ln cap="flat" cmpd="sng" w="9525">
            <a:solidFill>
              <a:srgbClr val="0097A7"/>
            </a:solidFill>
            <a:prstDash val="solid"/>
            <a:round/>
            <a:headEnd len="sm" w="sm" type="none"/>
            <a:tailEnd len="sm" w="sm" type="none"/>
          </a:ln>
        </p:spPr>
        <p:txBody>
          <a:bodyPr anchorCtr="0" anchor="t" bIns="91425" lIns="54000" spcFirstLastPara="1" rIns="54000" wrap="square" tIns="91425">
            <a:noAutofit/>
          </a:bodyPr>
          <a:lstStyle/>
          <a:p>
            <a:pPr indent="0" lvl="0" marL="0" rtl="0" algn="l">
              <a:spcBef>
                <a:spcPts val="0"/>
              </a:spcBef>
              <a:spcAft>
                <a:spcPts val="0"/>
              </a:spcAft>
              <a:buNone/>
            </a:pPr>
            <a:r>
              <a:rPr lang="ja" sz="1000">
                <a:solidFill>
                  <a:schemeClr val="dk1"/>
                </a:solidFill>
                <a:highlight>
                  <a:schemeClr val="lt1"/>
                </a:highlight>
                <a:latin typeface="M PLUS 1p"/>
                <a:ea typeface="M PLUS 1p"/>
                <a:cs typeface="M PLUS 1p"/>
                <a:sym typeface="M PLUS 1p"/>
              </a:rPr>
              <a:t>スムーズに色・サイズ・枚数などが選べ注購入できる</a:t>
            </a:r>
            <a:endParaRPr sz="1000">
              <a:highlight>
                <a:srgbClr val="FFFFFF"/>
              </a:highlight>
              <a:latin typeface="M PLUS 1p"/>
              <a:ea typeface="M PLUS 1p"/>
              <a:cs typeface="M PLUS 1p"/>
              <a:sym typeface="M PLUS 1p"/>
            </a:endParaRPr>
          </a:p>
        </p:txBody>
      </p:sp>
      <p:sp>
        <p:nvSpPr>
          <p:cNvPr id="193" name="Google Shape;193;p30"/>
          <p:cNvSpPr/>
          <p:nvPr/>
        </p:nvSpPr>
        <p:spPr>
          <a:xfrm>
            <a:off x="7408200" y="3473900"/>
            <a:ext cx="1500600" cy="1054200"/>
          </a:xfrm>
          <a:prstGeom prst="rect">
            <a:avLst/>
          </a:prstGeom>
          <a:noFill/>
          <a:ln cap="flat" cmpd="sng" w="9525">
            <a:solidFill>
              <a:srgbClr val="0097A7"/>
            </a:solidFill>
            <a:prstDash val="solid"/>
            <a:round/>
            <a:headEnd len="sm" w="sm" type="none"/>
            <a:tailEnd len="sm" w="sm" type="none"/>
          </a:ln>
        </p:spPr>
        <p:txBody>
          <a:bodyPr anchorCtr="0" anchor="t" bIns="91425" lIns="54000" spcFirstLastPara="1" rIns="54000" wrap="square" tIns="91425">
            <a:noAutofit/>
          </a:bodyPr>
          <a:lstStyle/>
          <a:p>
            <a:pPr indent="0" lvl="0" marL="0" rtl="0" algn="l">
              <a:spcBef>
                <a:spcPts val="0"/>
              </a:spcBef>
              <a:spcAft>
                <a:spcPts val="0"/>
              </a:spcAft>
              <a:buClr>
                <a:srgbClr val="000000"/>
              </a:buClr>
              <a:buSzPts val="1100"/>
              <a:buFont typeface="Arial"/>
              <a:buNone/>
            </a:pPr>
            <a:r>
              <a:rPr lang="ja" sz="1000">
                <a:highlight>
                  <a:srgbClr val="FFFFFF"/>
                </a:highlight>
                <a:latin typeface="M PLUS 1p"/>
                <a:ea typeface="M PLUS 1p"/>
                <a:cs typeface="M PLUS 1p"/>
                <a:sym typeface="M PLUS 1p"/>
              </a:rPr>
              <a:t>レビューすると次回使えるクーポンなどを発行する</a:t>
            </a:r>
            <a:endParaRPr sz="1000">
              <a:solidFill>
                <a:srgbClr val="000000"/>
              </a:solidFill>
              <a:highlight>
                <a:srgbClr val="FFFFFF"/>
              </a:highlight>
              <a:latin typeface="M PLUS 1p"/>
              <a:ea typeface="M PLUS 1p"/>
              <a:cs typeface="M PLUS 1p"/>
              <a:sym typeface="M PLUS 1p"/>
            </a:endParaRPr>
          </a:p>
        </p:txBody>
      </p:sp>
      <p:sp>
        <p:nvSpPr>
          <p:cNvPr id="194" name="Google Shape;194;p30"/>
          <p:cNvSpPr/>
          <p:nvPr/>
        </p:nvSpPr>
        <p:spPr>
          <a:xfrm>
            <a:off x="288725" y="3473900"/>
            <a:ext cx="665100" cy="1054200"/>
          </a:xfrm>
          <a:prstGeom prst="rect">
            <a:avLst/>
          </a:prstGeom>
          <a:solidFill>
            <a:srgbClr val="D9D9D9"/>
          </a:solidFill>
          <a:ln cap="flat" cmpd="sng" w="9525">
            <a:solidFill>
              <a:srgbClr val="D9D9D9"/>
            </a:solidFill>
            <a:prstDash val="solid"/>
            <a:round/>
            <a:headEnd len="sm" w="sm" type="none"/>
            <a:tailEnd len="sm" w="sm" type="none"/>
          </a:ln>
        </p:spPr>
        <p:txBody>
          <a:bodyPr anchorCtr="0" anchor="ctr" bIns="91425" lIns="54000" spcFirstLastPara="1" rIns="54000" wrap="square" tIns="91425">
            <a:noAutofit/>
          </a:bodyPr>
          <a:lstStyle/>
          <a:p>
            <a:pPr indent="0" lvl="0" marL="0" rtl="0" algn="ctr">
              <a:spcBef>
                <a:spcPts val="0"/>
              </a:spcBef>
              <a:spcAft>
                <a:spcPts val="0"/>
              </a:spcAft>
              <a:buNone/>
            </a:pPr>
            <a:r>
              <a:rPr b="1" lang="ja" sz="1000">
                <a:solidFill>
                  <a:schemeClr val="dk1"/>
                </a:solidFill>
                <a:latin typeface="M PLUS 1p"/>
                <a:ea typeface="M PLUS 1p"/>
                <a:cs typeface="M PLUS 1p"/>
                <a:sym typeface="M PLUS 1p"/>
              </a:rPr>
              <a:t>あるべき状況</a:t>
            </a:r>
            <a:endParaRPr b="1" sz="1000">
              <a:solidFill>
                <a:schemeClr val="dk1"/>
              </a:solidFill>
              <a:latin typeface="M PLUS 1p"/>
              <a:ea typeface="M PLUS 1p"/>
              <a:cs typeface="M PLUS 1p"/>
              <a:sym typeface="M PLUS 1p"/>
            </a:endParaRPr>
          </a:p>
        </p:txBody>
      </p:sp>
      <p:sp>
        <p:nvSpPr>
          <p:cNvPr id="195" name="Google Shape;195;p30"/>
          <p:cNvSpPr/>
          <p:nvPr/>
        </p:nvSpPr>
        <p:spPr>
          <a:xfrm>
            <a:off x="1035450" y="770650"/>
            <a:ext cx="1581300" cy="330000"/>
          </a:xfrm>
          <a:prstGeom prst="homePlate">
            <a:avLst>
              <a:gd fmla="val 50000" name="adj"/>
            </a:avLst>
          </a:prstGeom>
          <a:solidFill>
            <a:srgbClr val="0097A7"/>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ja">
                <a:solidFill>
                  <a:schemeClr val="lt1"/>
                </a:solidFill>
                <a:latin typeface="M PLUS 1p"/>
                <a:ea typeface="M PLUS 1p"/>
                <a:cs typeface="M PLUS 1p"/>
                <a:sym typeface="M PLUS 1p"/>
              </a:rPr>
              <a:t>認知・興味関心</a:t>
            </a:r>
            <a:endParaRPr b="1">
              <a:solidFill>
                <a:schemeClr val="lt1"/>
              </a:solidFill>
              <a:latin typeface="M PLUS 1p"/>
              <a:ea typeface="M PLUS 1p"/>
              <a:cs typeface="M PLUS 1p"/>
              <a:sym typeface="M PLUS 1p"/>
            </a:endParaRPr>
          </a:p>
        </p:txBody>
      </p:sp>
      <p:sp>
        <p:nvSpPr>
          <p:cNvPr id="196" name="Google Shape;196;p30"/>
          <p:cNvSpPr/>
          <p:nvPr/>
        </p:nvSpPr>
        <p:spPr>
          <a:xfrm>
            <a:off x="2621000" y="770650"/>
            <a:ext cx="1581300" cy="330000"/>
          </a:xfrm>
          <a:prstGeom prst="homePlate">
            <a:avLst>
              <a:gd fmla="val 50000" name="adj"/>
            </a:avLst>
          </a:prstGeom>
          <a:solidFill>
            <a:srgbClr val="0097A7"/>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ja">
                <a:solidFill>
                  <a:schemeClr val="lt1"/>
                </a:solidFill>
                <a:latin typeface="M PLUS 1p"/>
                <a:ea typeface="M PLUS 1p"/>
                <a:cs typeface="M PLUS 1p"/>
                <a:sym typeface="M PLUS 1p"/>
              </a:rPr>
              <a:t>情報収集</a:t>
            </a:r>
            <a:endParaRPr b="1">
              <a:solidFill>
                <a:schemeClr val="lt1"/>
              </a:solidFill>
              <a:latin typeface="M PLUS 1p"/>
              <a:ea typeface="M PLUS 1p"/>
              <a:cs typeface="M PLUS 1p"/>
              <a:sym typeface="M PLUS 1p"/>
            </a:endParaRPr>
          </a:p>
        </p:txBody>
      </p:sp>
      <p:sp>
        <p:nvSpPr>
          <p:cNvPr id="197" name="Google Shape;197;p30"/>
          <p:cNvSpPr/>
          <p:nvPr/>
        </p:nvSpPr>
        <p:spPr>
          <a:xfrm>
            <a:off x="4206551" y="770650"/>
            <a:ext cx="1581300" cy="330000"/>
          </a:xfrm>
          <a:prstGeom prst="homePlate">
            <a:avLst>
              <a:gd fmla="val 50000" name="adj"/>
            </a:avLst>
          </a:prstGeom>
          <a:solidFill>
            <a:srgbClr val="0097A7"/>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ja">
                <a:solidFill>
                  <a:schemeClr val="lt1"/>
                </a:solidFill>
                <a:latin typeface="M PLUS 1p"/>
                <a:ea typeface="M PLUS 1p"/>
                <a:cs typeface="M PLUS 1p"/>
                <a:sym typeface="M PLUS 1p"/>
              </a:rPr>
              <a:t>比較検討</a:t>
            </a:r>
            <a:endParaRPr b="1">
              <a:solidFill>
                <a:schemeClr val="lt1"/>
              </a:solidFill>
              <a:latin typeface="M PLUS 1p"/>
              <a:ea typeface="M PLUS 1p"/>
              <a:cs typeface="M PLUS 1p"/>
              <a:sym typeface="M PLUS 1p"/>
            </a:endParaRPr>
          </a:p>
        </p:txBody>
      </p:sp>
      <p:sp>
        <p:nvSpPr>
          <p:cNvPr id="198" name="Google Shape;198;p30"/>
          <p:cNvSpPr/>
          <p:nvPr/>
        </p:nvSpPr>
        <p:spPr>
          <a:xfrm>
            <a:off x="5792089" y="770650"/>
            <a:ext cx="1616100" cy="330000"/>
          </a:xfrm>
          <a:prstGeom prst="homePlate">
            <a:avLst>
              <a:gd fmla="val 50000" name="adj"/>
            </a:avLst>
          </a:prstGeom>
          <a:solidFill>
            <a:srgbClr val="0097A7"/>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ja">
                <a:solidFill>
                  <a:schemeClr val="lt1"/>
                </a:solidFill>
                <a:latin typeface="M PLUS 1p"/>
                <a:ea typeface="M PLUS 1p"/>
                <a:cs typeface="M PLUS 1p"/>
                <a:sym typeface="M PLUS 1p"/>
              </a:rPr>
              <a:t>購入</a:t>
            </a:r>
            <a:endParaRPr b="1">
              <a:solidFill>
                <a:schemeClr val="lt1"/>
              </a:solidFill>
              <a:latin typeface="M PLUS 1p"/>
              <a:ea typeface="M PLUS 1p"/>
              <a:cs typeface="M PLUS 1p"/>
              <a:sym typeface="M PLUS 1p"/>
            </a:endParaRPr>
          </a:p>
        </p:txBody>
      </p:sp>
      <p:sp>
        <p:nvSpPr>
          <p:cNvPr id="199" name="Google Shape;199;p30"/>
          <p:cNvSpPr/>
          <p:nvPr/>
        </p:nvSpPr>
        <p:spPr>
          <a:xfrm>
            <a:off x="7408279" y="770650"/>
            <a:ext cx="1455300" cy="330000"/>
          </a:xfrm>
          <a:prstGeom prst="homePlate">
            <a:avLst>
              <a:gd fmla="val 50000" name="adj"/>
            </a:avLst>
          </a:prstGeom>
          <a:solidFill>
            <a:srgbClr val="0097A7"/>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ja">
                <a:solidFill>
                  <a:schemeClr val="lt1"/>
                </a:solidFill>
                <a:latin typeface="M PLUS 1p"/>
                <a:ea typeface="M PLUS 1p"/>
                <a:cs typeface="M PLUS 1p"/>
                <a:sym typeface="M PLUS 1p"/>
              </a:rPr>
              <a:t>利用後</a:t>
            </a:r>
            <a:endParaRPr b="1">
              <a:solidFill>
                <a:schemeClr val="lt1"/>
              </a:solidFill>
              <a:latin typeface="M PLUS 1p"/>
              <a:ea typeface="M PLUS 1p"/>
              <a:cs typeface="M PLUS 1p"/>
              <a:sym typeface="M PLUS 1p"/>
            </a:endParaRPr>
          </a:p>
        </p:txBody>
      </p:sp>
      <p:sp>
        <p:nvSpPr>
          <p:cNvPr id="200" name="Google Shape;200;p30"/>
          <p:cNvSpPr/>
          <p:nvPr/>
        </p:nvSpPr>
        <p:spPr>
          <a:xfrm>
            <a:off x="288725" y="1152675"/>
            <a:ext cx="665100" cy="1054200"/>
          </a:xfrm>
          <a:prstGeom prst="rect">
            <a:avLst/>
          </a:prstGeom>
          <a:solidFill>
            <a:srgbClr val="D9D9D9"/>
          </a:solidFill>
          <a:ln cap="flat" cmpd="sng" w="9525">
            <a:solidFill>
              <a:srgbClr val="D9D9D9"/>
            </a:solidFill>
            <a:prstDash val="solid"/>
            <a:round/>
            <a:headEnd len="sm" w="sm" type="none"/>
            <a:tailEnd len="sm" w="sm" type="none"/>
          </a:ln>
        </p:spPr>
        <p:txBody>
          <a:bodyPr anchorCtr="0" anchor="ctr" bIns="91425" lIns="54000" spcFirstLastPara="1" rIns="54000" wrap="square" tIns="91425">
            <a:noAutofit/>
          </a:bodyPr>
          <a:lstStyle/>
          <a:p>
            <a:pPr indent="0" lvl="0" marL="0" rtl="0" algn="ctr">
              <a:spcBef>
                <a:spcPts val="0"/>
              </a:spcBef>
              <a:spcAft>
                <a:spcPts val="0"/>
              </a:spcAft>
              <a:buNone/>
            </a:pPr>
            <a:r>
              <a:rPr b="1" lang="ja" sz="1000">
                <a:solidFill>
                  <a:schemeClr val="dk1"/>
                </a:solidFill>
                <a:latin typeface="M PLUS 1p"/>
                <a:ea typeface="M PLUS 1p"/>
                <a:cs typeface="M PLUS 1p"/>
                <a:sym typeface="M PLUS 1p"/>
              </a:rPr>
              <a:t>顧客の</a:t>
            </a:r>
            <a:endParaRPr b="1" sz="1000">
              <a:solidFill>
                <a:schemeClr val="dk1"/>
              </a:solidFill>
              <a:latin typeface="M PLUS 1p"/>
              <a:ea typeface="M PLUS 1p"/>
              <a:cs typeface="M PLUS 1p"/>
              <a:sym typeface="M PLUS 1p"/>
            </a:endParaRPr>
          </a:p>
          <a:p>
            <a:pPr indent="0" lvl="0" marL="0" rtl="0" algn="ctr">
              <a:spcBef>
                <a:spcPts val="0"/>
              </a:spcBef>
              <a:spcAft>
                <a:spcPts val="0"/>
              </a:spcAft>
              <a:buNone/>
            </a:pPr>
            <a:r>
              <a:rPr b="1" lang="ja" sz="1000">
                <a:solidFill>
                  <a:schemeClr val="dk1"/>
                </a:solidFill>
                <a:latin typeface="M PLUS 1p"/>
                <a:ea typeface="M PLUS 1p"/>
                <a:cs typeface="M PLUS 1p"/>
                <a:sym typeface="M PLUS 1p"/>
              </a:rPr>
              <a:t>行動</a:t>
            </a:r>
            <a:endParaRPr b="1" sz="1000">
              <a:solidFill>
                <a:schemeClr val="dk1"/>
              </a:solidFill>
              <a:latin typeface="M PLUS 1p"/>
              <a:ea typeface="M PLUS 1p"/>
              <a:cs typeface="M PLUS 1p"/>
              <a:sym typeface="M PLUS 1p"/>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