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5"/>
  </p:notesMasterIdLst>
  <p:sldIdLst>
    <p:sldId id="256" r:id="rId3"/>
    <p:sldId id="258" r:id="rId4"/>
  </p:sldIdLst>
  <p:sldSz cx="9144000" cy="5143500" type="screen16x9"/>
  <p:notesSz cx="6858000" cy="9144000"/>
  <p:embeddedFontLst>
    <p:embeddedFont>
      <p:font typeface="M PLUS 1p" panose="020B0600070205080204" charset="-128"/>
      <p:regular r:id="rId6"/>
      <p:bold r:id="rId7"/>
    </p:embeddedFont>
    <p:embeddedFont>
      <p:font typeface="M PLUS 1p Medium" panose="020B0600070205080204" charset="-128"/>
      <p:regular r:id="rId8"/>
      <p:bold r:id="rId9"/>
    </p:embeddedFont>
    <p:embeddedFont>
      <p:font typeface="Meiryo" panose="020B0604030504040204" pitchFamily="50" charset="-128"/>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79D0AD-5E71-4F09-A418-294D4352A76F}">
  <a:tblStyle styleId="{B379D0AD-5E71-4F09-A418-294D4352A7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16" d="100"/>
          <a:sy n="116" d="100"/>
        </p:scale>
        <p:origin x="75" y="7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4109a5f9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24109a5f9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4109a5f91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24109a5f9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
        <p:nvSpPr>
          <p:cNvPr id="11" name="Google Shape;11;p2"/>
          <p:cNvSpPr txBox="1"/>
          <p:nvPr/>
        </p:nvSpPr>
        <p:spPr>
          <a:xfrm>
            <a:off x="285750" y="266700"/>
            <a:ext cx="4250700"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 name="Google Shape;12;p2"/>
          <p:cNvSpPr/>
          <p:nvPr/>
        </p:nvSpPr>
        <p:spPr>
          <a:xfrm>
            <a:off x="285750" y="343500"/>
            <a:ext cx="76200" cy="342300"/>
          </a:xfrm>
          <a:prstGeom prst="rect">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Google Shape;13;p2"/>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
        <p:nvSpPr>
          <p:cNvPr id="14" name="Google Shape;14;p2"/>
          <p:cNvSpPr txBox="1">
            <a:spLocks noGrp="1"/>
          </p:cNvSpPr>
          <p:nvPr>
            <p:ph type="title"/>
          </p:nvPr>
        </p:nvSpPr>
        <p:spPr>
          <a:xfrm>
            <a:off x="363575" y="266700"/>
            <a:ext cx="8499900" cy="4560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M PLUS 1p"/>
              <a:buNone/>
              <a:defRPr sz="1800" b="1">
                <a:latin typeface="M PLUS 1p"/>
                <a:ea typeface="M PLUS 1p"/>
                <a:cs typeface="M PLUS 1p"/>
                <a:sym typeface="M PLUS 1p"/>
              </a:defRPr>
            </a:lvl1pPr>
            <a:lvl2pPr lvl="1">
              <a:spcBef>
                <a:spcPts val="0"/>
              </a:spcBef>
              <a:spcAft>
                <a:spcPts val="0"/>
              </a:spcAft>
              <a:buSzPts val="1800"/>
              <a:buFont typeface="M PLUS 1p"/>
              <a:buNone/>
              <a:defRPr sz="1800" b="1">
                <a:latin typeface="M PLUS 1p"/>
                <a:ea typeface="M PLUS 1p"/>
                <a:cs typeface="M PLUS 1p"/>
                <a:sym typeface="M PLUS 1p"/>
              </a:defRPr>
            </a:lvl2pPr>
            <a:lvl3pPr lvl="2">
              <a:spcBef>
                <a:spcPts val="0"/>
              </a:spcBef>
              <a:spcAft>
                <a:spcPts val="0"/>
              </a:spcAft>
              <a:buSzPts val="1800"/>
              <a:buFont typeface="M PLUS 1p"/>
              <a:buNone/>
              <a:defRPr sz="1800" b="1">
                <a:latin typeface="M PLUS 1p"/>
                <a:ea typeface="M PLUS 1p"/>
                <a:cs typeface="M PLUS 1p"/>
                <a:sym typeface="M PLUS 1p"/>
              </a:defRPr>
            </a:lvl3pPr>
            <a:lvl4pPr lvl="3">
              <a:spcBef>
                <a:spcPts val="0"/>
              </a:spcBef>
              <a:spcAft>
                <a:spcPts val="0"/>
              </a:spcAft>
              <a:buSzPts val="1800"/>
              <a:buFont typeface="M PLUS 1p"/>
              <a:buNone/>
              <a:defRPr sz="1800" b="1">
                <a:latin typeface="M PLUS 1p"/>
                <a:ea typeface="M PLUS 1p"/>
                <a:cs typeface="M PLUS 1p"/>
                <a:sym typeface="M PLUS 1p"/>
              </a:defRPr>
            </a:lvl4pPr>
            <a:lvl5pPr lvl="4">
              <a:spcBef>
                <a:spcPts val="0"/>
              </a:spcBef>
              <a:spcAft>
                <a:spcPts val="0"/>
              </a:spcAft>
              <a:buSzPts val="1800"/>
              <a:buFont typeface="M PLUS 1p"/>
              <a:buNone/>
              <a:defRPr sz="1800" b="1">
                <a:latin typeface="M PLUS 1p"/>
                <a:ea typeface="M PLUS 1p"/>
                <a:cs typeface="M PLUS 1p"/>
                <a:sym typeface="M PLUS 1p"/>
              </a:defRPr>
            </a:lvl5pPr>
            <a:lvl6pPr lvl="5">
              <a:spcBef>
                <a:spcPts val="0"/>
              </a:spcBef>
              <a:spcAft>
                <a:spcPts val="0"/>
              </a:spcAft>
              <a:buSzPts val="1800"/>
              <a:buFont typeface="M PLUS 1p"/>
              <a:buNone/>
              <a:defRPr sz="1800" b="1">
                <a:latin typeface="M PLUS 1p"/>
                <a:ea typeface="M PLUS 1p"/>
                <a:cs typeface="M PLUS 1p"/>
                <a:sym typeface="M PLUS 1p"/>
              </a:defRPr>
            </a:lvl6pPr>
            <a:lvl7pPr lvl="6">
              <a:spcBef>
                <a:spcPts val="0"/>
              </a:spcBef>
              <a:spcAft>
                <a:spcPts val="0"/>
              </a:spcAft>
              <a:buSzPts val="1800"/>
              <a:buFont typeface="M PLUS 1p"/>
              <a:buNone/>
              <a:defRPr sz="1800" b="1">
                <a:latin typeface="M PLUS 1p"/>
                <a:ea typeface="M PLUS 1p"/>
                <a:cs typeface="M PLUS 1p"/>
                <a:sym typeface="M PLUS 1p"/>
              </a:defRPr>
            </a:lvl7pPr>
            <a:lvl8pPr lvl="7">
              <a:spcBef>
                <a:spcPts val="0"/>
              </a:spcBef>
              <a:spcAft>
                <a:spcPts val="0"/>
              </a:spcAft>
              <a:buSzPts val="1800"/>
              <a:buFont typeface="M PLUS 1p"/>
              <a:buNone/>
              <a:defRPr sz="1800" b="1">
                <a:latin typeface="M PLUS 1p"/>
                <a:ea typeface="M PLUS 1p"/>
                <a:cs typeface="M PLUS 1p"/>
                <a:sym typeface="M PLUS 1p"/>
              </a:defRPr>
            </a:lvl8pPr>
            <a:lvl9pPr lvl="8">
              <a:spcBef>
                <a:spcPts val="0"/>
              </a:spcBef>
              <a:spcAft>
                <a:spcPts val="0"/>
              </a:spcAft>
              <a:buSzPts val="1800"/>
              <a:buFont typeface="M PLUS 1p"/>
              <a:buNone/>
              <a:defRPr sz="1800" b="1">
                <a:latin typeface="M PLUS 1p"/>
                <a:ea typeface="M PLUS 1p"/>
                <a:cs typeface="M PLUS 1p"/>
                <a:sym typeface="M PLUS 1p"/>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204788" y="155972"/>
            <a:ext cx="8743950" cy="241697"/>
          </a:xfrm>
          <a:prstGeom prst="rect">
            <a:avLst/>
          </a:prstGeom>
          <a:noFill/>
          <a:ln>
            <a:noFill/>
          </a:ln>
        </p:spPr>
        <p:txBody>
          <a:bodyPr spcFirstLastPara="1" wrap="square" lIns="100800" tIns="50400" rIns="100800" bIns="50400" anchor="ctr" anchorCtr="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a:endParaRPr/>
          </a:p>
        </p:txBody>
      </p:sp>
      <p:sp>
        <p:nvSpPr>
          <p:cNvPr id="50" name="Google Shape;50;p11"/>
          <p:cNvSpPr txBox="1">
            <a:spLocks noGrp="1"/>
          </p:cNvSpPr>
          <p:nvPr>
            <p:ph type="body" idx="1"/>
          </p:nvPr>
        </p:nvSpPr>
        <p:spPr>
          <a:xfrm>
            <a:off x="204788" y="529828"/>
            <a:ext cx="8743950" cy="4064794"/>
          </a:xfrm>
          <a:prstGeom prst="rect">
            <a:avLst/>
          </a:prstGeom>
          <a:noFill/>
          <a:ln>
            <a:noFill/>
          </a:ln>
        </p:spPr>
        <p:txBody>
          <a:bodyPr spcFirstLastPara="1" wrap="square" lIns="100800" tIns="50400" rIns="100800" bIns="50400" anchor="t" anchorCtr="0">
            <a:noAutofit/>
          </a:bodyPr>
          <a:lstStyle>
            <a:lvl1pPr marL="457200" lvl="0" indent="-330200" algn="l">
              <a:spcBef>
                <a:spcPts val="320"/>
              </a:spcBef>
              <a:spcAft>
                <a:spcPts val="0"/>
              </a:spcAft>
              <a:buClr>
                <a:srgbClr val="4C4948"/>
              </a:buClr>
              <a:buSzPts val="1600"/>
              <a:buFont typeface="Meiryo"/>
              <a:buChar char="●"/>
              <a:defRPr sz="1600">
                <a:latin typeface="Meiryo"/>
                <a:ea typeface="Meiryo"/>
                <a:cs typeface="Meiryo"/>
                <a:sym typeface="Meiryo"/>
              </a:defRPr>
            </a:lvl1pPr>
            <a:lvl2pPr marL="914400" lvl="1" indent="-304800" algn="l">
              <a:spcBef>
                <a:spcPts val="240"/>
              </a:spcBef>
              <a:spcAft>
                <a:spcPts val="0"/>
              </a:spcAft>
              <a:buClr>
                <a:srgbClr val="4C4948"/>
              </a:buClr>
              <a:buSzPts val="1200"/>
              <a:buFont typeface="Meiryo"/>
              <a:buChar char="○"/>
              <a:defRPr sz="1200">
                <a:latin typeface="Meiryo"/>
                <a:ea typeface="Meiryo"/>
                <a:cs typeface="Meiryo"/>
                <a:sym typeface="Meiryo"/>
              </a:defRPr>
            </a:lvl2pPr>
            <a:lvl3pPr marL="1371600" lvl="2" indent="-304800" algn="l">
              <a:spcBef>
                <a:spcPts val="240"/>
              </a:spcBef>
              <a:spcAft>
                <a:spcPts val="0"/>
              </a:spcAft>
              <a:buClr>
                <a:srgbClr val="4C4948"/>
              </a:buClr>
              <a:buSzPts val="1200"/>
              <a:buFont typeface="Meiryo"/>
              <a:buChar char="■"/>
              <a:defRPr sz="1200">
                <a:latin typeface="Meiryo"/>
                <a:ea typeface="Meiryo"/>
                <a:cs typeface="Meiryo"/>
                <a:sym typeface="Meiryo"/>
              </a:defRPr>
            </a:lvl3pPr>
            <a:lvl4pPr marL="1828800" lvl="3" indent="-292100" algn="l">
              <a:spcBef>
                <a:spcPts val="200"/>
              </a:spcBef>
              <a:spcAft>
                <a:spcPts val="0"/>
              </a:spcAft>
              <a:buClr>
                <a:srgbClr val="4C4948"/>
              </a:buClr>
              <a:buSzPts val="1000"/>
              <a:buFont typeface="Meiryo"/>
              <a:buChar char="●"/>
              <a:defRPr sz="1000">
                <a:latin typeface="Meiryo"/>
                <a:ea typeface="Meiryo"/>
                <a:cs typeface="Meiryo"/>
                <a:sym typeface="Meiryo"/>
              </a:defRPr>
            </a:lvl4pPr>
            <a:lvl5pPr marL="2286000" lvl="4" indent="-342900" algn="l">
              <a:spcBef>
                <a:spcPts val="360"/>
              </a:spcBef>
              <a:spcAft>
                <a:spcPts val="0"/>
              </a:spcAft>
              <a:buClr>
                <a:srgbClr val="4C4948"/>
              </a:buClr>
              <a:buSzPts val="1800"/>
              <a:buChar char="○"/>
              <a:defRPr/>
            </a:lvl5pPr>
            <a:lvl6pPr marL="2743200" lvl="5" indent="-342900" algn="l">
              <a:lnSpc>
                <a:spcPct val="90000"/>
              </a:lnSpc>
              <a:spcBef>
                <a:spcPts val="454"/>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51" name="Google Shape;51;p11"/>
          <p:cNvSpPr txBox="1">
            <a:spLocks noGrp="1"/>
          </p:cNvSpPr>
          <p:nvPr>
            <p:ph type="sldNum" idx="12"/>
          </p:nvPr>
        </p:nvSpPr>
        <p:spPr>
          <a:xfrm>
            <a:off x="6815138" y="4850606"/>
            <a:ext cx="2133600" cy="172641"/>
          </a:xfrm>
          <a:prstGeom prst="rect">
            <a:avLst/>
          </a:prstGeom>
          <a:noFill/>
          <a:ln>
            <a:noFill/>
          </a:ln>
        </p:spPr>
        <p:txBody>
          <a:bodyPr spcFirstLastPara="1" wrap="square" lIns="100800" tIns="50400" rIns="100800" bIns="50400" anchor="t" anchorCtr="0">
            <a:noAutofit/>
          </a:bodyPr>
          <a:lstStyle>
            <a:lvl1pPr marL="0" marR="0" lvl="0" indent="0" algn="r">
              <a:spcBef>
                <a:spcPts val="0"/>
              </a:spcBef>
              <a:spcAft>
                <a:spcPts val="0"/>
              </a:spcAft>
              <a:buNone/>
              <a:defRPr sz="1000">
                <a:solidFill>
                  <a:srgbClr val="4C4948"/>
                </a:solidFill>
                <a:latin typeface="Meiryo"/>
                <a:ea typeface="Meiryo"/>
                <a:cs typeface="Meiryo"/>
                <a:sym typeface="Meiryo"/>
              </a:defRPr>
            </a:lvl1pPr>
            <a:lvl2pPr marL="0" marR="0" lvl="1" indent="0" algn="r">
              <a:spcBef>
                <a:spcPts val="0"/>
              </a:spcBef>
              <a:spcAft>
                <a:spcPts val="0"/>
              </a:spcAft>
              <a:buNone/>
              <a:defRPr sz="1000">
                <a:solidFill>
                  <a:srgbClr val="4C4948"/>
                </a:solidFill>
                <a:latin typeface="Meiryo"/>
                <a:ea typeface="Meiryo"/>
                <a:cs typeface="Meiryo"/>
                <a:sym typeface="Meiryo"/>
              </a:defRPr>
            </a:lvl2pPr>
            <a:lvl3pPr marL="0" marR="0" lvl="2" indent="0" algn="r">
              <a:spcBef>
                <a:spcPts val="0"/>
              </a:spcBef>
              <a:spcAft>
                <a:spcPts val="0"/>
              </a:spcAft>
              <a:buNone/>
              <a:defRPr sz="1000">
                <a:solidFill>
                  <a:srgbClr val="4C4948"/>
                </a:solidFill>
                <a:latin typeface="Meiryo"/>
                <a:ea typeface="Meiryo"/>
                <a:cs typeface="Meiryo"/>
                <a:sym typeface="Meiryo"/>
              </a:defRPr>
            </a:lvl3pPr>
            <a:lvl4pPr marL="0" marR="0" lvl="3" indent="0" algn="r">
              <a:spcBef>
                <a:spcPts val="0"/>
              </a:spcBef>
              <a:spcAft>
                <a:spcPts val="0"/>
              </a:spcAft>
              <a:buNone/>
              <a:defRPr sz="1000">
                <a:solidFill>
                  <a:srgbClr val="4C4948"/>
                </a:solidFill>
                <a:latin typeface="Meiryo"/>
                <a:ea typeface="Meiryo"/>
                <a:cs typeface="Meiryo"/>
                <a:sym typeface="Meiryo"/>
              </a:defRPr>
            </a:lvl4pPr>
            <a:lvl5pPr marL="0" marR="0" lvl="4" indent="0" algn="r">
              <a:spcBef>
                <a:spcPts val="0"/>
              </a:spcBef>
              <a:spcAft>
                <a:spcPts val="0"/>
              </a:spcAft>
              <a:buNone/>
              <a:defRPr sz="1000">
                <a:solidFill>
                  <a:srgbClr val="4C4948"/>
                </a:solidFill>
                <a:latin typeface="Meiryo"/>
                <a:ea typeface="Meiryo"/>
                <a:cs typeface="Meiryo"/>
                <a:sym typeface="Meiryo"/>
              </a:defRPr>
            </a:lvl5pPr>
            <a:lvl6pPr marL="0" marR="0" lvl="5" indent="0" algn="r">
              <a:spcBef>
                <a:spcPts val="0"/>
              </a:spcBef>
              <a:spcAft>
                <a:spcPts val="0"/>
              </a:spcAft>
              <a:buNone/>
              <a:defRPr sz="1000">
                <a:solidFill>
                  <a:srgbClr val="4C4948"/>
                </a:solidFill>
                <a:latin typeface="Meiryo"/>
                <a:ea typeface="Meiryo"/>
                <a:cs typeface="Meiryo"/>
                <a:sym typeface="Meiryo"/>
              </a:defRPr>
            </a:lvl6pPr>
            <a:lvl7pPr marL="0" marR="0" lvl="6" indent="0" algn="r">
              <a:spcBef>
                <a:spcPts val="0"/>
              </a:spcBef>
              <a:spcAft>
                <a:spcPts val="0"/>
              </a:spcAft>
              <a:buNone/>
              <a:defRPr sz="1000">
                <a:solidFill>
                  <a:srgbClr val="4C4948"/>
                </a:solidFill>
                <a:latin typeface="Meiryo"/>
                <a:ea typeface="Meiryo"/>
                <a:cs typeface="Meiryo"/>
                <a:sym typeface="Meiryo"/>
              </a:defRPr>
            </a:lvl7pPr>
            <a:lvl8pPr marL="0" marR="0" lvl="7" indent="0" algn="r">
              <a:spcBef>
                <a:spcPts val="0"/>
              </a:spcBef>
              <a:spcAft>
                <a:spcPts val="0"/>
              </a:spcAft>
              <a:buNone/>
              <a:defRPr sz="1000">
                <a:solidFill>
                  <a:srgbClr val="4C4948"/>
                </a:solidFill>
                <a:latin typeface="Meiryo"/>
                <a:ea typeface="Meiryo"/>
                <a:cs typeface="Meiryo"/>
                <a:sym typeface="Meiryo"/>
              </a:defRPr>
            </a:lvl8pPr>
            <a:lvl9pPr marL="0" marR="0" lvl="8" indent="0" algn="r">
              <a:spcBef>
                <a:spcPts val="0"/>
              </a:spcBef>
              <a:spcAft>
                <a:spcPts val="0"/>
              </a:spcAft>
              <a:buNone/>
              <a:defRPr sz="1000">
                <a:solidFill>
                  <a:srgbClr val="4C4948"/>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 スライド 1 1">
  <p:cSld name="TITLE_1_1">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
        <p:nvSpPr>
          <p:cNvPr id="54" name="Google Shape;54;p12"/>
          <p:cNvSpPr txBox="1"/>
          <p:nvPr/>
        </p:nvSpPr>
        <p:spPr>
          <a:xfrm>
            <a:off x="285750" y="266700"/>
            <a:ext cx="4250700"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12"/>
          <p:cNvSpPr/>
          <p:nvPr/>
        </p:nvSpPr>
        <p:spPr>
          <a:xfrm>
            <a:off x="285750" y="343500"/>
            <a:ext cx="76200" cy="342300"/>
          </a:xfrm>
          <a:prstGeom prst="rect">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12"/>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
        <p:nvSpPr>
          <p:cNvPr id="57" name="Google Shape;57;p12"/>
          <p:cNvSpPr txBox="1">
            <a:spLocks noGrp="1"/>
          </p:cNvSpPr>
          <p:nvPr>
            <p:ph type="title"/>
          </p:nvPr>
        </p:nvSpPr>
        <p:spPr>
          <a:xfrm>
            <a:off x="363575" y="266700"/>
            <a:ext cx="8499900" cy="456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M PLUS 1p"/>
              <a:buNone/>
              <a:defRPr sz="1800" b="1">
                <a:latin typeface="M PLUS 1p"/>
                <a:ea typeface="M PLUS 1p"/>
                <a:cs typeface="M PLUS 1p"/>
                <a:sym typeface="M PLUS 1p"/>
              </a:defRPr>
            </a:lvl1pPr>
            <a:lvl2pPr lvl="1" rtl="0">
              <a:spcBef>
                <a:spcPts val="0"/>
              </a:spcBef>
              <a:spcAft>
                <a:spcPts val="0"/>
              </a:spcAft>
              <a:buSzPts val="1800"/>
              <a:buFont typeface="M PLUS 1p"/>
              <a:buNone/>
              <a:defRPr sz="1800" b="1">
                <a:latin typeface="M PLUS 1p"/>
                <a:ea typeface="M PLUS 1p"/>
                <a:cs typeface="M PLUS 1p"/>
                <a:sym typeface="M PLUS 1p"/>
              </a:defRPr>
            </a:lvl2pPr>
            <a:lvl3pPr lvl="2" rtl="0">
              <a:spcBef>
                <a:spcPts val="0"/>
              </a:spcBef>
              <a:spcAft>
                <a:spcPts val="0"/>
              </a:spcAft>
              <a:buSzPts val="1800"/>
              <a:buFont typeface="M PLUS 1p"/>
              <a:buNone/>
              <a:defRPr sz="1800" b="1">
                <a:latin typeface="M PLUS 1p"/>
                <a:ea typeface="M PLUS 1p"/>
                <a:cs typeface="M PLUS 1p"/>
                <a:sym typeface="M PLUS 1p"/>
              </a:defRPr>
            </a:lvl3pPr>
            <a:lvl4pPr lvl="3" rtl="0">
              <a:spcBef>
                <a:spcPts val="0"/>
              </a:spcBef>
              <a:spcAft>
                <a:spcPts val="0"/>
              </a:spcAft>
              <a:buSzPts val="1800"/>
              <a:buFont typeface="M PLUS 1p"/>
              <a:buNone/>
              <a:defRPr sz="1800" b="1">
                <a:latin typeface="M PLUS 1p"/>
                <a:ea typeface="M PLUS 1p"/>
                <a:cs typeface="M PLUS 1p"/>
                <a:sym typeface="M PLUS 1p"/>
              </a:defRPr>
            </a:lvl4pPr>
            <a:lvl5pPr lvl="4" rtl="0">
              <a:spcBef>
                <a:spcPts val="0"/>
              </a:spcBef>
              <a:spcAft>
                <a:spcPts val="0"/>
              </a:spcAft>
              <a:buSzPts val="1800"/>
              <a:buFont typeface="M PLUS 1p"/>
              <a:buNone/>
              <a:defRPr sz="1800" b="1">
                <a:latin typeface="M PLUS 1p"/>
                <a:ea typeface="M PLUS 1p"/>
                <a:cs typeface="M PLUS 1p"/>
                <a:sym typeface="M PLUS 1p"/>
              </a:defRPr>
            </a:lvl5pPr>
            <a:lvl6pPr lvl="5" rtl="0">
              <a:spcBef>
                <a:spcPts val="0"/>
              </a:spcBef>
              <a:spcAft>
                <a:spcPts val="0"/>
              </a:spcAft>
              <a:buSzPts val="1800"/>
              <a:buFont typeface="M PLUS 1p"/>
              <a:buNone/>
              <a:defRPr sz="1800" b="1">
                <a:latin typeface="M PLUS 1p"/>
                <a:ea typeface="M PLUS 1p"/>
                <a:cs typeface="M PLUS 1p"/>
                <a:sym typeface="M PLUS 1p"/>
              </a:defRPr>
            </a:lvl6pPr>
            <a:lvl7pPr lvl="6" rtl="0">
              <a:spcBef>
                <a:spcPts val="0"/>
              </a:spcBef>
              <a:spcAft>
                <a:spcPts val="0"/>
              </a:spcAft>
              <a:buSzPts val="1800"/>
              <a:buFont typeface="M PLUS 1p"/>
              <a:buNone/>
              <a:defRPr sz="1800" b="1">
                <a:latin typeface="M PLUS 1p"/>
                <a:ea typeface="M PLUS 1p"/>
                <a:cs typeface="M PLUS 1p"/>
                <a:sym typeface="M PLUS 1p"/>
              </a:defRPr>
            </a:lvl7pPr>
            <a:lvl8pPr lvl="7" rtl="0">
              <a:spcBef>
                <a:spcPts val="0"/>
              </a:spcBef>
              <a:spcAft>
                <a:spcPts val="0"/>
              </a:spcAft>
              <a:buSzPts val="1800"/>
              <a:buFont typeface="M PLUS 1p"/>
              <a:buNone/>
              <a:defRPr sz="1800" b="1">
                <a:latin typeface="M PLUS 1p"/>
                <a:ea typeface="M PLUS 1p"/>
                <a:cs typeface="M PLUS 1p"/>
                <a:sym typeface="M PLUS 1p"/>
              </a:defRPr>
            </a:lvl8pPr>
            <a:lvl9pPr lvl="8" rtl="0">
              <a:spcBef>
                <a:spcPts val="0"/>
              </a:spcBef>
              <a:spcAft>
                <a:spcPts val="0"/>
              </a:spcAft>
              <a:buSzPts val="1800"/>
              <a:buFont typeface="M PLUS 1p"/>
              <a:buNone/>
              <a:defRPr sz="1800" b="1">
                <a:latin typeface="M PLUS 1p"/>
                <a:ea typeface="M PLUS 1p"/>
                <a:cs typeface="M PLUS 1p"/>
                <a:sym typeface="M PLUS 1p"/>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4"/>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
        <p:nvSpPr>
          <p:cNvPr id="64" name="Google Shape;64;p14"/>
          <p:cNvSpPr txBox="1"/>
          <p:nvPr/>
        </p:nvSpPr>
        <p:spPr>
          <a:xfrm>
            <a:off x="285750" y="266700"/>
            <a:ext cx="4250700"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14"/>
          <p:cNvSpPr/>
          <p:nvPr/>
        </p:nvSpPr>
        <p:spPr>
          <a:xfrm>
            <a:off x="285750" y="343500"/>
            <a:ext cx="76200" cy="342300"/>
          </a:xfrm>
          <a:prstGeom prst="rect">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 name="Google Shape;66;p14"/>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
        <p:nvSpPr>
          <p:cNvPr id="67" name="Google Shape;67;p14"/>
          <p:cNvSpPr txBox="1">
            <a:spLocks noGrp="1"/>
          </p:cNvSpPr>
          <p:nvPr>
            <p:ph type="title"/>
          </p:nvPr>
        </p:nvSpPr>
        <p:spPr>
          <a:xfrm>
            <a:off x="363575" y="266700"/>
            <a:ext cx="8499900" cy="456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M PLUS 1p"/>
              <a:buNone/>
              <a:defRPr sz="1800" b="1">
                <a:latin typeface="M PLUS 1p"/>
                <a:ea typeface="M PLUS 1p"/>
                <a:cs typeface="M PLUS 1p"/>
                <a:sym typeface="M PLUS 1p"/>
              </a:defRPr>
            </a:lvl1pPr>
            <a:lvl2pPr lvl="1" rtl="0">
              <a:spcBef>
                <a:spcPts val="0"/>
              </a:spcBef>
              <a:spcAft>
                <a:spcPts val="0"/>
              </a:spcAft>
              <a:buSzPts val="1800"/>
              <a:buFont typeface="M PLUS 1p"/>
              <a:buNone/>
              <a:defRPr sz="1800" b="1">
                <a:latin typeface="M PLUS 1p"/>
                <a:ea typeface="M PLUS 1p"/>
                <a:cs typeface="M PLUS 1p"/>
                <a:sym typeface="M PLUS 1p"/>
              </a:defRPr>
            </a:lvl2pPr>
            <a:lvl3pPr lvl="2" rtl="0">
              <a:spcBef>
                <a:spcPts val="0"/>
              </a:spcBef>
              <a:spcAft>
                <a:spcPts val="0"/>
              </a:spcAft>
              <a:buSzPts val="1800"/>
              <a:buFont typeface="M PLUS 1p"/>
              <a:buNone/>
              <a:defRPr sz="1800" b="1">
                <a:latin typeface="M PLUS 1p"/>
                <a:ea typeface="M PLUS 1p"/>
                <a:cs typeface="M PLUS 1p"/>
                <a:sym typeface="M PLUS 1p"/>
              </a:defRPr>
            </a:lvl3pPr>
            <a:lvl4pPr lvl="3" rtl="0">
              <a:spcBef>
                <a:spcPts val="0"/>
              </a:spcBef>
              <a:spcAft>
                <a:spcPts val="0"/>
              </a:spcAft>
              <a:buSzPts val="1800"/>
              <a:buFont typeface="M PLUS 1p"/>
              <a:buNone/>
              <a:defRPr sz="1800" b="1">
                <a:latin typeface="M PLUS 1p"/>
                <a:ea typeface="M PLUS 1p"/>
                <a:cs typeface="M PLUS 1p"/>
                <a:sym typeface="M PLUS 1p"/>
              </a:defRPr>
            </a:lvl4pPr>
            <a:lvl5pPr lvl="4" rtl="0">
              <a:spcBef>
                <a:spcPts val="0"/>
              </a:spcBef>
              <a:spcAft>
                <a:spcPts val="0"/>
              </a:spcAft>
              <a:buSzPts val="1800"/>
              <a:buFont typeface="M PLUS 1p"/>
              <a:buNone/>
              <a:defRPr sz="1800" b="1">
                <a:latin typeface="M PLUS 1p"/>
                <a:ea typeface="M PLUS 1p"/>
                <a:cs typeface="M PLUS 1p"/>
                <a:sym typeface="M PLUS 1p"/>
              </a:defRPr>
            </a:lvl5pPr>
            <a:lvl6pPr lvl="5" rtl="0">
              <a:spcBef>
                <a:spcPts val="0"/>
              </a:spcBef>
              <a:spcAft>
                <a:spcPts val="0"/>
              </a:spcAft>
              <a:buSzPts val="1800"/>
              <a:buFont typeface="M PLUS 1p"/>
              <a:buNone/>
              <a:defRPr sz="1800" b="1">
                <a:latin typeface="M PLUS 1p"/>
                <a:ea typeface="M PLUS 1p"/>
                <a:cs typeface="M PLUS 1p"/>
                <a:sym typeface="M PLUS 1p"/>
              </a:defRPr>
            </a:lvl6pPr>
            <a:lvl7pPr lvl="6" rtl="0">
              <a:spcBef>
                <a:spcPts val="0"/>
              </a:spcBef>
              <a:spcAft>
                <a:spcPts val="0"/>
              </a:spcAft>
              <a:buSzPts val="1800"/>
              <a:buFont typeface="M PLUS 1p"/>
              <a:buNone/>
              <a:defRPr sz="1800" b="1">
                <a:latin typeface="M PLUS 1p"/>
                <a:ea typeface="M PLUS 1p"/>
                <a:cs typeface="M PLUS 1p"/>
                <a:sym typeface="M PLUS 1p"/>
              </a:defRPr>
            </a:lvl7pPr>
            <a:lvl8pPr lvl="7" rtl="0">
              <a:spcBef>
                <a:spcPts val="0"/>
              </a:spcBef>
              <a:spcAft>
                <a:spcPts val="0"/>
              </a:spcAft>
              <a:buSzPts val="1800"/>
              <a:buFont typeface="M PLUS 1p"/>
              <a:buNone/>
              <a:defRPr sz="1800" b="1">
                <a:latin typeface="M PLUS 1p"/>
                <a:ea typeface="M PLUS 1p"/>
                <a:cs typeface="M PLUS 1p"/>
                <a:sym typeface="M PLUS 1p"/>
              </a:defRPr>
            </a:lvl8pPr>
            <a:lvl9pPr lvl="8" rtl="0">
              <a:spcBef>
                <a:spcPts val="0"/>
              </a:spcBef>
              <a:spcAft>
                <a:spcPts val="0"/>
              </a:spcAft>
              <a:buSzPts val="1800"/>
              <a:buFont typeface="M PLUS 1p"/>
              <a:buNone/>
              <a:defRPr sz="1800" b="1">
                <a:latin typeface="M PLUS 1p"/>
                <a:ea typeface="M PLUS 1p"/>
                <a:cs typeface="M PLUS 1p"/>
                <a:sym typeface="M PLUS 1p"/>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5"/>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cxnSp>
        <p:nvCxnSpPr>
          <p:cNvPr id="70" name="Google Shape;70;p15"/>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
        <p:nvSpPr>
          <p:cNvPr id="71" name="Google Shape;71;p15"/>
          <p:cNvSpPr txBox="1">
            <a:spLocks noGrp="1"/>
          </p:cNvSpPr>
          <p:nvPr>
            <p:ph type="title"/>
          </p:nvPr>
        </p:nvSpPr>
        <p:spPr>
          <a:xfrm>
            <a:off x="363900" y="2343750"/>
            <a:ext cx="8416200" cy="4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M PLUS 1p"/>
              <a:buNone/>
              <a:defRPr b="1">
                <a:latin typeface="M PLUS 1p"/>
                <a:ea typeface="M PLUS 1p"/>
                <a:cs typeface="M PLUS 1p"/>
                <a:sym typeface="M PLUS 1p"/>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空白 1">
  <p:cSld name="BLANK_1">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63900" y="2343750"/>
            <a:ext cx="8416200" cy="4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M PLUS 1p"/>
              <a:buNone/>
              <a:defRPr b="1">
                <a:latin typeface="M PLUS 1p"/>
                <a:ea typeface="M PLUS 1p"/>
                <a:cs typeface="M PLUS 1p"/>
                <a:sym typeface="M PLUS 1p"/>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6"/>
          <p:cNvSpPr txBox="1">
            <a:spLocks noGrp="1"/>
          </p:cNvSpPr>
          <p:nvPr>
            <p:ph type="subTitle" idx="1"/>
          </p:nvPr>
        </p:nvSpPr>
        <p:spPr>
          <a:xfrm>
            <a:off x="363900" y="2957000"/>
            <a:ext cx="8416200" cy="45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900"/>
              <a:buFont typeface="M PLUS 1p Medium"/>
              <a:buNone/>
              <a:defRPr sz="1900">
                <a:latin typeface="M PLUS 1p Medium"/>
                <a:ea typeface="M PLUS 1p Medium"/>
                <a:cs typeface="M PLUS 1p Medium"/>
                <a:sym typeface="M PLUS 1p Medium"/>
              </a:defRPr>
            </a:lvl1pPr>
            <a:lvl2pPr lvl="1"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2pPr>
            <a:lvl3pPr lvl="2"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3pPr>
            <a:lvl4pPr lvl="3"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4pPr>
            <a:lvl5pPr lvl="4"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5pPr>
            <a:lvl6pPr lvl="5"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6pPr>
            <a:lvl7pPr lvl="6"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7pPr>
            <a:lvl8pPr lvl="7"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8pPr>
            <a:lvl9pPr lvl="8" algn="ctr" rtl="0">
              <a:spcBef>
                <a:spcPts val="1600"/>
              </a:spcBef>
              <a:spcAft>
                <a:spcPts val="1600"/>
              </a:spcAft>
              <a:buSzPts val="1500"/>
              <a:buFont typeface="M PLUS 1p Medium"/>
              <a:buNone/>
              <a:defRPr sz="1500">
                <a:latin typeface="M PLUS 1p Medium"/>
                <a:ea typeface="M PLUS 1p Medium"/>
                <a:cs typeface="M PLUS 1p Medium"/>
                <a:sym typeface="M PLUS 1p Medium"/>
              </a:defRPr>
            </a:lvl9pPr>
          </a:lstStyle>
          <a:p>
            <a:endParaRPr/>
          </a:p>
        </p:txBody>
      </p:sp>
      <p:sp>
        <p:nvSpPr>
          <p:cNvPr id="75" name="Google Shape;75;p16"/>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cxnSp>
        <p:nvCxnSpPr>
          <p:cNvPr id="76" name="Google Shape;76;p16"/>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カスタム レイアウト 1">
  <p:cSld name="CUSTOM">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63900" y="2343750"/>
            <a:ext cx="8416200" cy="4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M PLUS 1p"/>
              <a:buNone/>
              <a:defRPr b="1">
                <a:latin typeface="M PLUS 1p"/>
                <a:ea typeface="M PLUS 1p"/>
                <a:cs typeface="M PLUS 1p"/>
                <a:sym typeface="M PLUS 1p"/>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7"/>
          <p:cNvSpPr txBox="1">
            <a:spLocks noGrp="1"/>
          </p:cNvSpPr>
          <p:nvPr>
            <p:ph type="subTitle" idx="1"/>
          </p:nvPr>
        </p:nvSpPr>
        <p:spPr>
          <a:xfrm>
            <a:off x="363900" y="2957000"/>
            <a:ext cx="8416200" cy="45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900"/>
              <a:buFont typeface="M PLUS 1p Medium"/>
              <a:buNone/>
              <a:defRPr sz="1900">
                <a:latin typeface="M PLUS 1p Medium"/>
                <a:ea typeface="M PLUS 1p Medium"/>
                <a:cs typeface="M PLUS 1p Medium"/>
                <a:sym typeface="M PLUS 1p Medium"/>
              </a:defRPr>
            </a:lvl1pPr>
            <a:lvl2pPr lvl="1"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2pPr>
            <a:lvl3pPr lvl="2"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3pPr>
            <a:lvl4pPr lvl="3"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4pPr>
            <a:lvl5pPr lvl="4"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5pPr>
            <a:lvl6pPr lvl="5"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6pPr>
            <a:lvl7pPr lvl="6"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7pPr>
            <a:lvl8pPr lvl="7"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8pPr>
            <a:lvl9pPr lvl="8" algn="ctr" rtl="0">
              <a:spcBef>
                <a:spcPts val="1600"/>
              </a:spcBef>
              <a:spcAft>
                <a:spcPts val="1600"/>
              </a:spcAft>
              <a:buSzPts val="1500"/>
              <a:buFont typeface="M PLUS 1p Medium"/>
              <a:buNone/>
              <a:defRPr sz="1500">
                <a:latin typeface="M PLUS 1p Medium"/>
                <a:ea typeface="M PLUS 1p Medium"/>
                <a:cs typeface="M PLUS 1p Medium"/>
                <a:sym typeface="M PLUS 1p Medium"/>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タイトル スライド 1">
  <p:cSld name="TITLE_1">
    <p:spTree>
      <p:nvGrpSpPr>
        <p:cNvPr id="1" name="Shape 80"/>
        <p:cNvGrpSpPr/>
        <p:nvPr/>
      </p:nvGrpSpPr>
      <p:grpSpPr>
        <a:xfrm>
          <a:off x="0" y="0"/>
          <a:ext cx="0" cy="0"/>
          <a:chOff x="0" y="0"/>
          <a:chExt cx="0" cy="0"/>
        </a:xfrm>
      </p:grpSpPr>
      <p:sp>
        <p:nvSpPr>
          <p:cNvPr id="81" name="Google Shape;81;p18"/>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cxnSp>
        <p:nvCxnSpPr>
          <p:cNvPr id="82" name="Google Shape;82;p18"/>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タイトル スライド 2">
  <p:cSld name="TITLE_2">
    <p:spTree>
      <p:nvGrpSpPr>
        <p:cNvPr id="1" name="Shape 83"/>
        <p:cNvGrpSpPr/>
        <p:nvPr/>
      </p:nvGrpSpPr>
      <p:grpSpPr>
        <a:xfrm>
          <a:off x="0" y="0"/>
          <a:ext cx="0" cy="0"/>
          <a:chOff x="0" y="0"/>
          <a:chExt cx="0" cy="0"/>
        </a:xfrm>
      </p:grpSpPr>
      <p:sp>
        <p:nvSpPr>
          <p:cNvPr id="84" name="Google Shape;84;p19"/>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cxnSp>
        <p:nvCxnSpPr>
          <p:cNvPr id="85" name="Google Shape;85;p19"/>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タイトル スライド 3">
  <p:cSld name="TITLE_3">
    <p:spTree>
      <p:nvGrpSpPr>
        <p:cNvPr id="1" name="Shape 86"/>
        <p:cNvGrpSpPr/>
        <p:nvPr/>
      </p:nvGrpSpPr>
      <p:grpSpPr>
        <a:xfrm>
          <a:off x="0" y="0"/>
          <a:ext cx="0" cy="0"/>
          <a:chOff x="0" y="0"/>
          <a:chExt cx="0" cy="0"/>
        </a:xfrm>
      </p:grpSpPr>
      <p:sp>
        <p:nvSpPr>
          <p:cNvPr id="87" name="Google Shape;87;p20"/>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cxnSp>
        <p:nvCxnSpPr>
          <p:cNvPr id="88" name="Google Shape;88;p20"/>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タイトル スライド 4">
  <p:cSld name="TITLE_4">
    <p:spTree>
      <p:nvGrpSpPr>
        <p:cNvPr id="1" name="Shape 89"/>
        <p:cNvGrpSpPr/>
        <p:nvPr/>
      </p:nvGrpSpPr>
      <p:grpSpPr>
        <a:xfrm>
          <a:off x="0" y="0"/>
          <a:ext cx="0" cy="0"/>
          <a:chOff x="0" y="0"/>
          <a:chExt cx="0" cy="0"/>
        </a:xfrm>
      </p:grpSpPr>
      <p:sp>
        <p:nvSpPr>
          <p:cNvPr id="90" name="Google Shape;90;p21"/>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Arial"/>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 name="Google Shape;91;p2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1600"/>
              </a:spcBef>
              <a:spcAft>
                <a:spcPts val="0"/>
              </a:spcAft>
              <a:buClr>
                <a:schemeClr val="dk1"/>
              </a:buClr>
              <a:buSzPts val="1500"/>
              <a:buNone/>
              <a:defRPr sz="1500"/>
            </a:lvl2pPr>
            <a:lvl3pPr lvl="2" algn="ctr" rtl="0">
              <a:lnSpc>
                <a:spcPct val="90000"/>
              </a:lnSpc>
              <a:spcBef>
                <a:spcPts val="1600"/>
              </a:spcBef>
              <a:spcAft>
                <a:spcPts val="0"/>
              </a:spcAft>
              <a:buClr>
                <a:schemeClr val="dk1"/>
              </a:buClr>
              <a:buSzPts val="1400"/>
              <a:buNone/>
              <a:defRPr sz="1400"/>
            </a:lvl3pPr>
            <a:lvl4pPr lvl="3" algn="ctr" rtl="0">
              <a:lnSpc>
                <a:spcPct val="90000"/>
              </a:lnSpc>
              <a:spcBef>
                <a:spcPts val="1600"/>
              </a:spcBef>
              <a:spcAft>
                <a:spcPts val="0"/>
              </a:spcAft>
              <a:buClr>
                <a:schemeClr val="dk1"/>
              </a:buClr>
              <a:buSzPts val="1200"/>
              <a:buNone/>
              <a:defRPr sz="1200"/>
            </a:lvl4pPr>
            <a:lvl5pPr lvl="4" algn="ctr" rtl="0">
              <a:lnSpc>
                <a:spcPct val="90000"/>
              </a:lnSpc>
              <a:spcBef>
                <a:spcPts val="1600"/>
              </a:spcBef>
              <a:spcAft>
                <a:spcPts val="0"/>
              </a:spcAft>
              <a:buClr>
                <a:schemeClr val="dk1"/>
              </a:buClr>
              <a:buSzPts val="1200"/>
              <a:buNone/>
              <a:defRPr sz="1200"/>
            </a:lvl5pPr>
            <a:lvl6pPr lvl="5" algn="ctr" rtl="0">
              <a:lnSpc>
                <a:spcPct val="90000"/>
              </a:lnSpc>
              <a:spcBef>
                <a:spcPts val="1600"/>
              </a:spcBef>
              <a:spcAft>
                <a:spcPts val="0"/>
              </a:spcAft>
              <a:buClr>
                <a:schemeClr val="dk1"/>
              </a:buClr>
              <a:buSzPts val="1200"/>
              <a:buNone/>
              <a:defRPr sz="1200"/>
            </a:lvl6pPr>
            <a:lvl7pPr lvl="6" algn="ctr" rtl="0">
              <a:lnSpc>
                <a:spcPct val="90000"/>
              </a:lnSpc>
              <a:spcBef>
                <a:spcPts val="1600"/>
              </a:spcBef>
              <a:spcAft>
                <a:spcPts val="0"/>
              </a:spcAft>
              <a:buClr>
                <a:schemeClr val="dk1"/>
              </a:buClr>
              <a:buSzPts val="1200"/>
              <a:buNone/>
              <a:defRPr sz="1200"/>
            </a:lvl7pPr>
            <a:lvl8pPr lvl="7" algn="ctr" rtl="0">
              <a:lnSpc>
                <a:spcPct val="90000"/>
              </a:lnSpc>
              <a:spcBef>
                <a:spcPts val="1600"/>
              </a:spcBef>
              <a:spcAft>
                <a:spcPts val="0"/>
              </a:spcAft>
              <a:buClr>
                <a:schemeClr val="dk1"/>
              </a:buClr>
              <a:buSzPts val="1200"/>
              <a:buNone/>
              <a:defRPr sz="1200"/>
            </a:lvl8pPr>
            <a:lvl9pPr lvl="8" algn="ctr" rtl="0">
              <a:lnSpc>
                <a:spcPct val="90000"/>
              </a:lnSpc>
              <a:spcBef>
                <a:spcPts val="1600"/>
              </a:spcBef>
              <a:spcAft>
                <a:spcPts val="1600"/>
              </a:spcAft>
              <a:buClr>
                <a:schemeClr val="dk1"/>
              </a:buClr>
              <a:buSzPts val="1200"/>
              <a:buNone/>
              <a:defRPr sz="1200"/>
            </a:lvl9pPr>
          </a:lstStyle>
          <a:p>
            <a:endParaRPr/>
          </a:p>
        </p:txBody>
      </p:sp>
      <p:sp>
        <p:nvSpPr>
          <p:cNvPr id="92" name="Google Shape;92;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cxnSp>
        <p:nvCxnSpPr>
          <p:cNvPr id="17" name="Google Shape;17;p3"/>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
        <p:nvSpPr>
          <p:cNvPr id="18" name="Google Shape;18;p3"/>
          <p:cNvSpPr txBox="1">
            <a:spLocks noGrp="1"/>
          </p:cNvSpPr>
          <p:nvPr>
            <p:ph type="title"/>
          </p:nvPr>
        </p:nvSpPr>
        <p:spPr>
          <a:xfrm>
            <a:off x="363900" y="2343750"/>
            <a:ext cx="8416200" cy="4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M PLUS 1p"/>
              <a:buNone/>
              <a:defRPr b="1">
                <a:latin typeface="M PLUS 1p"/>
                <a:ea typeface="M PLUS 1p"/>
                <a:cs typeface="M PLUS 1p"/>
                <a:sym typeface="M PLUS 1p"/>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タイトル スライド 5">
  <p:cSld name="TITLE_5">
    <p:spTree>
      <p:nvGrpSpPr>
        <p:cNvPr id="1" name="Shape 95"/>
        <p:cNvGrpSpPr/>
        <p:nvPr/>
      </p:nvGrpSpPr>
      <p:grpSpPr>
        <a:xfrm>
          <a:off x="0" y="0"/>
          <a:ext cx="0" cy="0"/>
          <a:chOff x="0" y="0"/>
          <a:chExt cx="0" cy="0"/>
        </a:xfrm>
      </p:grpSpPr>
      <p:sp>
        <p:nvSpPr>
          <p:cNvPr id="96" name="Google Shape;96;p2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Arial"/>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 name="Google Shape;97;p2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1600"/>
              </a:spcBef>
              <a:spcAft>
                <a:spcPts val="0"/>
              </a:spcAft>
              <a:buClr>
                <a:schemeClr val="dk1"/>
              </a:buClr>
              <a:buSzPts val="1500"/>
              <a:buNone/>
              <a:defRPr sz="1500"/>
            </a:lvl2pPr>
            <a:lvl3pPr lvl="2" algn="ctr" rtl="0">
              <a:lnSpc>
                <a:spcPct val="90000"/>
              </a:lnSpc>
              <a:spcBef>
                <a:spcPts val="1600"/>
              </a:spcBef>
              <a:spcAft>
                <a:spcPts val="0"/>
              </a:spcAft>
              <a:buClr>
                <a:schemeClr val="dk1"/>
              </a:buClr>
              <a:buSzPts val="1400"/>
              <a:buNone/>
              <a:defRPr sz="1400"/>
            </a:lvl3pPr>
            <a:lvl4pPr lvl="3" algn="ctr" rtl="0">
              <a:lnSpc>
                <a:spcPct val="90000"/>
              </a:lnSpc>
              <a:spcBef>
                <a:spcPts val="1600"/>
              </a:spcBef>
              <a:spcAft>
                <a:spcPts val="0"/>
              </a:spcAft>
              <a:buClr>
                <a:schemeClr val="dk1"/>
              </a:buClr>
              <a:buSzPts val="1200"/>
              <a:buNone/>
              <a:defRPr sz="1200"/>
            </a:lvl4pPr>
            <a:lvl5pPr lvl="4" algn="ctr" rtl="0">
              <a:lnSpc>
                <a:spcPct val="90000"/>
              </a:lnSpc>
              <a:spcBef>
                <a:spcPts val="1600"/>
              </a:spcBef>
              <a:spcAft>
                <a:spcPts val="0"/>
              </a:spcAft>
              <a:buClr>
                <a:schemeClr val="dk1"/>
              </a:buClr>
              <a:buSzPts val="1200"/>
              <a:buNone/>
              <a:defRPr sz="1200"/>
            </a:lvl5pPr>
            <a:lvl6pPr lvl="5" algn="ctr" rtl="0">
              <a:lnSpc>
                <a:spcPct val="90000"/>
              </a:lnSpc>
              <a:spcBef>
                <a:spcPts val="1600"/>
              </a:spcBef>
              <a:spcAft>
                <a:spcPts val="0"/>
              </a:spcAft>
              <a:buClr>
                <a:schemeClr val="dk1"/>
              </a:buClr>
              <a:buSzPts val="1200"/>
              <a:buNone/>
              <a:defRPr sz="1200"/>
            </a:lvl6pPr>
            <a:lvl7pPr lvl="6" algn="ctr" rtl="0">
              <a:lnSpc>
                <a:spcPct val="90000"/>
              </a:lnSpc>
              <a:spcBef>
                <a:spcPts val="1600"/>
              </a:spcBef>
              <a:spcAft>
                <a:spcPts val="0"/>
              </a:spcAft>
              <a:buClr>
                <a:schemeClr val="dk1"/>
              </a:buClr>
              <a:buSzPts val="1200"/>
              <a:buNone/>
              <a:defRPr sz="1200"/>
            </a:lvl7pPr>
            <a:lvl8pPr lvl="7" algn="ctr" rtl="0">
              <a:lnSpc>
                <a:spcPct val="90000"/>
              </a:lnSpc>
              <a:spcBef>
                <a:spcPts val="1600"/>
              </a:spcBef>
              <a:spcAft>
                <a:spcPts val="0"/>
              </a:spcAft>
              <a:buClr>
                <a:schemeClr val="dk1"/>
              </a:buClr>
              <a:buSzPts val="1200"/>
              <a:buNone/>
              <a:defRPr sz="1200"/>
            </a:lvl8pPr>
            <a:lvl9pPr lvl="8" algn="ctr" rtl="0">
              <a:lnSpc>
                <a:spcPct val="90000"/>
              </a:lnSpc>
              <a:spcBef>
                <a:spcPts val="1600"/>
              </a:spcBef>
              <a:spcAft>
                <a:spcPts val="1600"/>
              </a:spcAft>
              <a:buClr>
                <a:schemeClr val="dk1"/>
              </a:buClr>
              <a:buSzPts val="1200"/>
              <a:buNone/>
              <a:defRPr sz="1200"/>
            </a:lvl9pPr>
          </a:lstStyle>
          <a:p>
            <a:endParaRPr/>
          </a:p>
        </p:txBody>
      </p:sp>
      <p:sp>
        <p:nvSpPr>
          <p:cNvPr id="98" name="Google Shape;98;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204788" y="155972"/>
            <a:ext cx="8743800" cy="241800"/>
          </a:xfrm>
          <a:prstGeom prst="rect">
            <a:avLst/>
          </a:prstGeom>
          <a:noFill/>
          <a:ln>
            <a:noFill/>
          </a:ln>
        </p:spPr>
        <p:txBody>
          <a:bodyPr spcFirstLastPara="1" wrap="square" lIns="100800" tIns="50400" rIns="100800" bIns="50400" anchor="ctr" anchorCtr="0">
            <a:no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103" name="Google Shape;103;p23"/>
          <p:cNvSpPr txBox="1">
            <a:spLocks noGrp="1"/>
          </p:cNvSpPr>
          <p:nvPr>
            <p:ph type="body" idx="1"/>
          </p:nvPr>
        </p:nvSpPr>
        <p:spPr>
          <a:xfrm>
            <a:off x="204788" y="529828"/>
            <a:ext cx="8743800" cy="4064700"/>
          </a:xfrm>
          <a:prstGeom prst="rect">
            <a:avLst/>
          </a:prstGeom>
          <a:noFill/>
          <a:ln>
            <a:noFill/>
          </a:ln>
        </p:spPr>
        <p:txBody>
          <a:bodyPr spcFirstLastPara="1" wrap="square" lIns="100800" tIns="50400" rIns="100800" bIns="50400" anchor="t" anchorCtr="0">
            <a:noAutofit/>
          </a:bodyPr>
          <a:lstStyle>
            <a:lvl1pPr marL="457200" lvl="0" indent="-330200" algn="l" rtl="0">
              <a:spcBef>
                <a:spcPts val="320"/>
              </a:spcBef>
              <a:spcAft>
                <a:spcPts val="0"/>
              </a:spcAft>
              <a:buClr>
                <a:srgbClr val="4C4948"/>
              </a:buClr>
              <a:buSzPts val="1600"/>
              <a:buFont typeface="Meiryo"/>
              <a:buChar char="●"/>
              <a:defRPr sz="1600">
                <a:latin typeface="Meiryo"/>
                <a:ea typeface="Meiryo"/>
                <a:cs typeface="Meiryo"/>
                <a:sym typeface="Meiryo"/>
              </a:defRPr>
            </a:lvl1pPr>
            <a:lvl2pPr marL="914400" lvl="1" indent="-304800" algn="l" rtl="0">
              <a:spcBef>
                <a:spcPts val="240"/>
              </a:spcBef>
              <a:spcAft>
                <a:spcPts val="0"/>
              </a:spcAft>
              <a:buClr>
                <a:srgbClr val="4C4948"/>
              </a:buClr>
              <a:buSzPts val="1200"/>
              <a:buFont typeface="Meiryo"/>
              <a:buChar char="○"/>
              <a:defRPr sz="1200">
                <a:latin typeface="Meiryo"/>
                <a:ea typeface="Meiryo"/>
                <a:cs typeface="Meiryo"/>
                <a:sym typeface="Meiryo"/>
              </a:defRPr>
            </a:lvl2pPr>
            <a:lvl3pPr marL="1371600" lvl="2" indent="-304800" algn="l" rtl="0">
              <a:spcBef>
                <a:spcPts val="240"/>
              </a:spcBef>
              <a:spcAft>
                <a:spcPts val="0"/>
              </a:spcAft>
              <a:buClr>
                <a:srgbClr val="4C4948"/>
              </a:buClr>
              <a:buSzPts val="1200"/>
              <a:buFont typeface="Meiryo"/>
              <a:buChar char="■"/>
              <a:defRPr sz="1200">
                <a:latin typeface="Meiryo"/>
                <a:ea typeface="Meiryo"/>
                <a:cs typeface="Meiryo"/>
                <a:sym typeface="Meiryo"/>
              </a:defRPr>
            </a:lvl3pPr>
            <a:lvl4pPr marL="1828800" lvl="3" indent="-292100" algn="l" rtl="0">
              <a:spcBef>
                <a:spcPts val="200"/>
              </a:spcBef>
              <a:spcAft>
                <a:spcPts val="0"/>
              </a:spcAft>
              <a:buClr>
                <a:srgbClr val="4C4948"/>
              </a:buClr>
              <a:buSzPts val="1000"/>
              <a:buFont typeface="Meiryo"/>
              <a:buChar char="●"/>
              <a:defRPr sz="1000">
                <a:latin typeface="Meiryo"/>
                <a:ea typeface="Meiryo"/>
                <a:cs typeface="Meiryo"/>
                <a:sym typeface="Meiryo"/>
              </a:defRPr>
            </a:lvl4pPr>
            <a:lvl5pPr marL="2286000" lvl="4" indent="-342900" algn="l" rtl="0">
              <a:spcBef>
                <a:spcPts val="360"/>
              </a:spcBef>
              <a:spcAft>
                <a:spcPts val="0"/>
              </a:spcAft>
              <a:buClr>
                <a:srgbClr val="4C4948"/>
              </a:buClr>
              <a:buSzPts val="1800"/>
              <a:buChar char="○"/>
              <a:defRPr/>
            </a:lvl5pPr>
            <a:lvl6pPr marL="2743200" lvl="5" indent="-342900" algn="l" rtl="0">
              <a:lnSpc>
                <a:spcPct val="90000"/>
              </a:lnSpc>
              <a:spcBef>
                <a:spcPts val="454"/>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104" name="Google Shape;104;p23"/>
          <p:cNvSpPr txBox="1">
            <a:spLocks noGrp="1"/>
          </p:cNvSpPr>
          <p:nvPr>
            <p:ph type="sldNum" idx="12"/>
          </p:nvPr>
        </p:nvSpPr>
        <p:spPr>
          <a:xfrm>
            <a:off x="6815138" y="4850606"/>
            <a:ext cx="2133600" cy="172500"/>
          </a:xfrm>
          <a:prstGeom prst="rect">
            <a:avLst/>
          </a:prstGeom>
          <a:noFill/>
          <a:ln>
            <a:noFill/>
          </a:ln>
        </p:spPr>
        <p:txBody>
          <a:bodyPr spcFirstLastPara="1" wrap="square" lIns="100800" tIns="50400" rIns="100800" bIns="50400" anchor="t" anchorCtr="0">
            <a:noAutofit/>
          </a:bodyPr>
          <a:lstStyle>
            <a:lvl1pPr marL="0" marR="0" lvl="0" indent="0" algn="r" rtl="0">
              <a:spcBef>
                <a:spcPts val="0"/>
              </a:spcBef>
              <a:spcAft>
                <a:spcPts val="0"/>
              </a:spcAft>
              <a:buNone/>
              <a:defRPr sz="1000">
                <a:solidFill>
                  <a:srgbClr val="4C4948"/>
                </a:solidFill>
                <a:latin typeface="Meiryo"/>
                <a:ea typeface="Meiryo"/>
                <a:cs typeface="Meiryo"/>
                <a:sym typeface="Meiryo"/>
              </a:defRPr>
            </a:lvl1pPr>
            <a:lvl2pPr marL="0" marR="0" lvl="1" indent="0" algn="r" rtl="0">
              <a:spcBef>
                <a:spcPts val="0"/>
              </a:spcBef>
              <a:spcAft>
                <a:spcPts val="0"/>
              </a:spcAft>
              <a:buNone/>
              <a:defRPr sz="1000">
                <a:solidFill>
                  <a:srgbClr val="4C4948"/>
                </a:solidFill>
                <a:latin typeface="Meiryo"/>
                <a:ea typeface="Meiryo"/>
                <a:cs typeface="Meiryo"/>
                <a:sym typeface="Meiryo"/>
              </a:defRPr>
            </a:lvl2pPr>
            <a:lvl3pPr marL="0" marR="0" lvl="2" indent="0" algn="r" rtl="0">
              <a:spcBef>
                <a:spcPts val="0"/>
              </a:spcBef>
              <a:spcAft>
                <a:spcPts val="0"/>
              </a:spcAft>
              <a:buNone/>
              <a:defRPr sz="1000">
                <a:solidFill>
                  <a:srgbClr val="4C4948"/>
                </a:solidFill>
                <a:latin typeface="Meiryo"/>
                <a:ea typeface="Meiryo"/>
                <a:cs typeface="Meiryo"/>
                <a:sym typeface="Meiryo"/>
              </a:defRPr>
            </a:lvl3pPr>
            <a:lvl4pPr marL="0" marR="0" lvl="3" indent="0" algn="r" rtl="0">
              <a:spcBef>
                <a:spcPts val="0"/>
              </a:spcBef>
              <a:spcAft>
                <a:spcPts val="0"/>
              </a:spcAft>
              <a:buNone/>
              <a:defRPr sz="1000">
                <a:solidFill>
                  <a:srgbClr val="4C4948"/>
                </a:solidFill>
                <a:latin typeface="Meiryo"/>
                <a:ea typeface="Meiryo"/>
                <a:cs typeface="Meiryo"/>
                <a:sym typeface="Meiryo"/>
              </a:defRPr>
            </a:lvl4pPr>
            <a:lvl5pPr marL="0" marR="0" lvl="4" indent="0" algn="r" rtl="0">
              <a:spcBef>
                <a:spcPts val="0"/>
              </a:spcBef>
              <a:spcAft>
                <a:spcPts val="0"/>
              </a:spcAft>
              <a:buNone/>
              <a:defRPr sz="1000">
                <a:solidFill>
                  <a:srgbClr val="4C4948"/>
                </a:solidFill>
                <a:latin typeface="Meiryo"/>
                <a:ea typeface="Meiryo"/>
                <a:cs typeface="Meiryo"/>
                <a:sym typeface="Meiryo"/>
              </a:defRPr>
            </a:lvl5pPr>
            <a:lvl6pPr marL="0" marR="0" lvl="5" indent="0" algn="r" rtl="0">
              <a:spcBef>
                <a:spcPts val="0"/>
              </a:spcBef>
              <a:spcAft>
                <a:spcPts val="0"/>
              </a:spcAft>
              <a:buNone/>
              <a:defRPr sz="1000">
                <a:solidFill>
                  <a:srgbClr val="4C4948"/>
                </a:solidFill>
                <a:latin typeface="Meiryo"/>
                <a:ea typeface="Meiryo"/>
                <a:cs typeface="Meiryo"/>
                <a:sym typeface="Meiryo"/>
              </a:defRPr>
            </a:lvl6pPr>
            <a:lvl7pPr marL="0" marR="0" lvl="6" indent="0" algn="r" rtl="0">
              <a:spcBef>
                <a:spcPts val="0"/>
              </a:spcBef>
              <a:spcAft>
                <a:spcPts val="0"/>
              </a:spcAft>
              <a:buNone/>
              <a:defRPr sz="1000">
                <a:solidFill>
                  <a:srgbClr val="4C4948"/>
                </a:solidFill>
                <a:latin typeface="Meiryo"/>
                <a:ea typeface="Meiryo"/>
                <a:cs typeface="Meiryo"/>
                <a:sym typeface="Meiryo"/>
              </a:defRPr>
            </a:lvl7pPr>
            <a:lvl8pPr marL="0" marR="0" lvl="7" indent="0" algn="r" rtl="0">
              <a:spcBef>
                <a:spcPts val="0"/>
              </a:spcBef>
              <a:spcAft>
                <a:spcPts val="0"/>
              </a:spcAft>
              <a:buNone/>
              <a:defRPr sz="1000">
                <a:solidFill>
                  <a:srgbClr val="4C4948"/>
                </a:solidFill>
                <a:latin typeface="Meiryo"/>
                <a:ea typeface="Meiryo"/>
                <a:cs typeface="Meiryo"/>
                <a:sym typeface="Meiryo"/>
              </a:defRPr>
            </a:lvl8pPr>
            <a:lvl9pPr marL="0" marR="0" lvl="8" indent="0" algn="r" rtl="0">
              <a:spcBef>
                <a:spcPts val="0"/>
              </a:spcBef>
              <a:spcAft>
                <a:spcPts val="0"/>
              </a:spcAft>
              <a:buNone/>
              <a:defRPr sz="1000">
                <a:solidFill>
                  <a:srgbClr val="4C4948"/>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タイトル スライド 1 1">
  <p:cSld name="TITLE_1_1">
    <p:spTree>
      <p:nvGrpSpPr>
        <p:cNvPr id="1" name="Shape 105"/>
        <p:cNvGrpSpPr/>
        <p:nvPr/>
      </p:nvGrpSpPr>
      <p:grpSpPr>
        <a:xfrm>
          <a:off x="0" y="0"/>
          <a:ext cx="0" cy="0"/>
          <a:chOff x="0" y="0"/>
          <a:chExt cx="0" cy="0"/>
        </a:xfrm>
      </p:grpSpPr>
      <p:sp>
        <p:nvSpPr>
          <p:cNvPr id="106" name="Google Shape;106;p24"/>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
        <p:nvSpPr>
          <p:cNvPr id="107" name="Google Shape;107;p24"/>
          <p:cNvSpPr txBox="1"/>
          <p:nvPr/>
        </p:nvSpPr>
        <p:spPr>
          <a:xfrm>
            <a:off x="285750" y="266700"/>
            <a:ext cx="4250700"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24"/>
          <p:cNvSpPr/>
          <p:nvPr/>
        </p:nvSpPr>
        <p:spPr>
          <a:xfrm>
            <a:off x="285750" y="343500"/>
            <a:ext cx="76200" cy="342300"/>
          </a:xfrm>
          <a:prstGeom prst="rect">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 name="Google Shape;109;p24"/>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
        <p:nvSpPr>
          <p:cNvPr id="110" name="Google Shape;110;p24"/>
          <p:cNvSpPr txBox="1">
            <a:spLocks noGrp="1"/>
          </p:cNvSpPr>
          <p:nvPr>
            <p:ph type="title"/>
          </p:nvPr>
        </p:nvSpPr>
        <p:spPr>
          <a:xfrm>
            <a:off x="363575" y="266700"/>
            <a:ext cx="8499900" cy="456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M PLUS 1p"/>
              <a:buNone/>
              <a:defRPr sz="1800" b="1">
                <a:latin typeface="M PLUS 1p"/>
                <a:ea typeface="M PLUS 1p"/>
                <a:cs typeface="M PLUS 1p"/>
                <a:sym typeface="M PLUS 1p"/>
              </a:defRPr>
            </a:lvl1pPr>
            <a:lvl2pPr lvl="1" rtl="0">
              <a:spcBef>
                <a:spcPts val="0"/>
              </a:spcBef>
              <a:spcAft>
                <a:spcPts val="0"/>
              </a:spcAft>
              <a:buSzPts val="1800"/>
              <a:buFont typeface="M PLUS 1p"/>
              <a:buNone/>
              <a:defRPr sz="1800" b="1">
                <a:latin typeface="M PLUS 1p"/>
                <a:ea typeface="M PLUS 1p"/>
                <a:cs typeface="M PLUS 1p"/>
                <a:sym typeface="M PLUS 1p"/>
              </a:defRPr>
            </a:lvl2pPr>
            <a:lvl3pPr lvl="2" rtl="0">
              <a:spcBef>
                <a:spcPts val="0"/>
              </a:spcBef>
              <a:spcAft>
                <a:spcPts val="0"/>
              </a:spcAft>
              <a:buSzPts val="1800"/>
              <a:buFont typeface="M PLUS 1p"/>
              <a:buNone/>
              <a:defRPr sz="1800" b="1">
                <a:latin typeface="M PLUS 1p"/>
                <a:ea typeface="M PLUS 1p"/>
                <a:cs typeface="M PLUS 1p"/>
                <a:sym typeface="M PLUS 1p"/>
              </a:defRPr>
            </a:lvl3pPr>
            <a:lvl4pPr lvl="3" rtl="0">
              <a:spcBef>
                <a:spcPts val="0"/>
              </a:spcBef>
              <a:spcAft>
                <a:spcPts val="0"/>
              </a:spcAft>
              <a:buSzPts val="1800"/>
              <a:buFont typeface="M PLUS 1p"/>
              <a:buNone/>
              <a:defRPr sz="1800" b="1">
                <a:latin typeface="M PLUS 1p"/>
                <a:ea typeface="M PLUS 1p"/>
                <a:cs typeface="M PLUS 1p"/>
                <a:sym typeface="M PLUS 1p"/>
              </a:defRPr>
            </a:lvl4pPr>
            <a:lvl5pPr lvl="4" rtl="0">
              <a:spcBef>
                <a:spcPts val="0"/>
              </a:spcBef>
              <a:spcAft>
                <a:spcPts val="0"/>
              </a:spcAft>
              <a:buSzPts val="1800"/>
              <a:buFont typeface="M PLUS 1p"/>
              <a:buNone/>
              <a:defRPr sz="1800" b="1">
                <a:latin typeface="M PLUS 1p"/>
                <a:ea typeface="M PLUS 1p"/>
                <a:cs typeface="M PLUS 1p"/>
                <a:sym typeface="M PLUS 1p"/>
              </a:defRPr>
            </a:lvl5pPr>
            <a:lvl6pPr lvl="5" rtl="0">
              <a:spcBef>
                <a:spcPts val="0"/>
              </a:spcBef>
              <a:spcAft>
                <a:spcPts val="0"/>
              </a:spcAft>
              <a:buSzPts val="1800"/>
              <a:buFont typeface="M PLUS 1p"/>
              <a:buNone/>
              <a:defRPr sz="1800" b="1">
                <a:latin typeface="M PLUS 1p"/>
                <a:ea typeface="M PLUS 1p"/>
                <a:cs typeface="M PLUS 1p"/>
                <a:sym typeface="M PLUS 1p"/>
              </a:defRPr>
            </a:lvl6pPr>
            <a:lvl7pPr lvl="6" rtl="0">
              <a:spcBef>
                <a:spcPts val="0"/>
              </a:spcBef>
              <a:spcAft>
                <a:spcPts val="0"/>
              </a:spcAft>
              <a:buSzPts val="1800"/>
              <a:buFont typeface="M PLUS 1p"/>
              <a:buNone/>
              <a:defRPr sz="1800" b="1">
                <a:latin typeface="M PLUS 1p"/>
                <a:ea typeface="M PLUS 1p"/>
                <a:cs typeface="M PLUS 1p"/>
                <a:sym typeface="M PLUS 1p"/>
              </a:defRPr>
            </a:lvl7pPr>
            <a:lvl8pPr lvl="7" rtl="0">
              <a:spcBef>
                <a:spcPts val="0"/>
              </a:spcBef>
              <a:spcAft>
                <a:spcPts val="0"/>
              </a:spcAft>
              <a:buSzPts val="1800"/>
              <a:buFont typeface="M PLUS 1p"/>
              <a:buNone/>
              <a:defRPr sz="1800" b="1">
                <a:latin typeface="M PLUS 1p"/>
                <a:ea typeface="M PLUS 1p"/>
                <a:cs typeface="M PLUS 1p"/>
                <a:sym typeface="M PLUS 1p"/>
              </a:defRPr>
            </a:lvl8pPr>
            <a:lvl9pPr lvl="8" rtl="0">
              <a:spcBef>
                <a:spcPts val="0"/>
              </a:spcBef>
              <a:spcAft>
                <a:spcPts val="0"/>
              </a:spcAft>
              <a:buSzPts val="1800"/>
              <a:buFont typeface="M PLUS 1p"/>
              <a:buNone/>
              <a:defRPr sz="1800" b="1">
                <a:latin typeface="M PLUS 1p"/>
                <a:ea typeface="M PLUS 1p"/>
                <a:cs typeface="M PLUS 1p"/>
                <a:sym typeface="M PLUS 1p"/>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タイトル スライド 1 2">
  <p:cSld name="TITLE_1_2">
    <p:spTree>
      <p:nvGrpSpPr>
        <p:cNvPr id="1" name="Shape 111"/>
        <p:cNvGrpSpPr/>
        <p:nvPr/>
      </p:nvGrpSpPr>
      <p:grpSpPr>
        <a:xfrm>
          <a:off x="0" y="0"/>
          <a:ext cx="0" cy="0"/>
          <a:chOff x="0" y="0"/>
          <a:chExt cx="0" cy="0"/>
        </a:xfrm>
      </p:grpSpPr>
      <p:sp>
        <p:nvSpPr>
          <p:cNvPr id="112" name="Google Shape;112;p25"/>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
        <p:nvSpPr>
          <p:cNvPr id="113" name="Google Shape;113;p25"/>
          <p:cNvSpPr txBox="1"/>
          <p:nvPr/>
        </p:nvSpPr>
        <p:spPr>
          <a:xfrm>
            <a:off x="285750" y="266700"/>
            <a:ext cx="4250700"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25"/>
          <p:cNvSpPr/>
          <p:nvPr/>
        </p:nvSpPr>
        <p:spPr>
          <a:xfrm>
            <a:off x="285750" y="343500"/>
            <a:ext cx="76200" cy="342300"/>
          </a:xfrm>
          <a:prstGeom prst="rect">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 name="Google Shape;115;p25"/>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
        <p:nvSpPr>
          <p:cNvPr id="116" name="Google Shape;116;p25"/>
          <p:cNvSpPr txBox="1">
            <a:spLocks noGrp="1"/>
          </p:cNvSpPr>
          <p:nvPr>
            <p:ph type="title"/>
          </p:nvPr>
        </p:nvSpPr>
        <p:spPr>
          <a:xfrm>
            <a:off x="363575" y="266700"/>
            <a:ext cx="8499900" cy="456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M PLUS 1p"/>
              <a:buNone/>
              <a:defRPr sz="1800" b="1">
                <a:latin typeface="M PLUS 1p"/>
                <a:ea typeface="M PLUS 1p"/>
                <a:cs typeface="M PLUS 1p"/>
                <a:sym typeface="M PLUS 1p"/>
              </a:defRPr>
            </a:lvl1pPr>
            <a:lvl2pPr lvl="1" rtl="0">
              <a:spcBef>
                <a:spcPts val="0"/>
              </a:spcBef>
              <a:spcAft>
                <a:spcPts val="0"/>
              </a:spcAft>
              <a:buSzPts val="1800"/>
              <a:buFont typeface="M PLUS 1p"/>
              <a:buNone/>
              <a:defRPr sz="1800" b="1">
                <a:latin typeface="M PLUS 1p"/>
                <a:ea typeface="M PLUS 1p"/>
                <a:cs typeface="M PLUS 1p"/>
                <a:sym typeface="M PLUS 1p"/>
              </a:defRPr>
            </a:lvl2pPr>
            <a:lvl3pPr lvl="2" rtl="0">
              <a:spcBef>
                <a:spcPts val="0"/>
              </a:spcBef>
              <a:spcAft>
                <a:spcPts val="0"/>
              </a:spcAft>
              <a:buSzPts val="1800"/>
              <a:buFont typeface="M PLUS 1p"/>
              <a:buNone/>
              <a:defRPr sz="1800" b="1">
                <a:latin typeface="M PLUS 1p"/>
                <a:ea typeface="M PLUS 1p"/>
                <a:cs typeface="M PLUS 1p"/>
                <a:sym typeface="M PLUS 1p"/>
              </a:defRPr>
            </a:lvl3pPr>
            <a:lvl4pPr lvl="3" rtl="0">
              <a:spcBef>
                <a:spcPts val="0"/>
              </a:spcBef>
              <a:spcAft>
                <a:spcPts val="0"/>
              </a:spcAft>
              <a:buSzPts val="1800"/>
              <a:buFont typeface="M PLUS 1p"/>
              <a:buNone/>
              <a:defRPr sz="1800" b="1">
                <a:latin typeface="M PLUS 1p"/>
                <a:ea typeface="M PLUS 1p"/>
                <a:cs typeface="M PLUS 1p"/>
                <a:sym typeface="M PLUS 1p"/>
              </a:defRPr>
            </a:lvl4pPr>
            <a:lvl5pPr lvl="4" rtl="0">
              <a:spcBef>
                <a:spcPts val="0"/>
              </a:spcBef>
              <a:spcAft>
                <a:spcPts val="0"/>
              </a:spcAft>
              <a:buSzPts val="1800"/>
              <a:buFont typeface="M PLUS 1p"/>
              <a:buNone/>
              <a:defRPr sz="1800" b="1">
                <a:latin typeface="M PLUS 1p"/>
                <a:ea typeface="M PLUS 1p"/>
                <a:cs typeface="M PLUS 1p"/>
                <a:sym typeface="M PLUS 1p"/>
              </a:defRPr>
            </a:lvl5pPr>
            <a:lvl6pPr lvl="5" rtl="0">
              <a:spcBef>
                <a:spcPts val="0"/>
              </a:spcBef>
              <a:spcAft>
                <a:spcPts val="0"/>
              </a:spcAft>
              <a:buSzPts val="1800"/>
              <a:buFont typeface="M PLUS 1p"/>
              <a:buNone/>
              <a:defRPr sz="1800" b="1">
                <a:latin typeface="M PLUS 1p"/>
                <a:ea typeface="M PLUS 1p"/>
                <a:cs typeface="M PLUS 1p"/>
                <a:sym typeface="M PLUS 1p"/>
              </a:defRPr>
            </a:lvl6pPr>
            <a:lvl7pPr lvl="6" rtl="0">
              <a:spcBef>
                <a:spcPts val="0"/>
              </a:spcBef>
              <a:spcAft>
                <a:spcPts val="0"/>
              </a:spcAft>
              <a:buSzPts val="1800"/>
              <a:buFont typeface="M PLUS 1p"/>
              <a:buNone/>
              <a:defRPr sz="1800" b="1">
                <a:latin typeface="M PLUS 1p"/>
                <a:ea typeface="M PLUS 1p"/>
                <a:cs typeface="M PLUS 1p"/>
                <a:sym typeface="M PLUS 1p"/>
              </a:defRPr>
            </a:lvl7pPr>
            <a:lvl8pPr lvl="7" rtl="0">
              <a:spcBef>
                <a:spcPts val="0"/>
              </a:spcBef>
              <a:spcAft>
                <a:spcPts val="0"/>
              </a:spcAft>
              <a:buSzPts val="1800"/>
              <a:buFont typeface="M PLUS 1p"/>
              <a:buNone/>
              <a:defRPr sz="1800" b="1">
                <a:latin typeface="M PLUS 1p"/>
                <a:ea typeface="M PLUS 1p"/>
                <a:cs typeface="M PLUS 1p"/>
                <a:sym typeface="M PLUS 1p"/>
              </a:defRPr>
            </a:lvl8pPr>
            <a:lvl9pPr lvl="8" rtl="0">
              <a:spcBef>
                <a:spcPts val="0"/>
              </a:spcBef>
              <a:spcAft>
                <a:spcPts val="0"/>
              </a:spcAft>
              <a:buSzPts val="1800"/>
              <a:buFont typeface="M PLUS 1p"/>
              <a:buNone/>
              <a:defRPr sz="1800" b="1">
                <a:latin typeface="M PLUS 1p"/>
                <a:ea typeface="M PLUS 1p"/>
                <a:cs typeface="M PLUS 1p"/>
                <a:sym typeface="M PLUS 1p"/>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タイトル スライド 1 3">
  <p:cSld name="TITLE_1_3">
    <p:spTree>
      <p:nvGrpSpPr>
        <p:cNvPr id="1" name="Shape 117"/>
        <p:cNvGrpSpPr/>
        <p:nvPr/>
      </p:nvGrpSpPr>
      <p:grpSpPr>
        <a:xfrm>
          <a:off x="0" y="0"/>
          <a:ext cx="0" cy="0"/>
          <a:chOff x="0" y="0"/>
          <a:chExt cx="0" cy="0"/>
        </a:xfrm>
      </p:grpSpPr>
      <p:sp>
        <p:nvSpPr>
          <p:cNvPr id="118" name="Google Shape;118;p26"/>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
        <p:nvSpPr>
          <p:cNvPr id="119" name="Google Shape;119;p26"/>
          <p:cNvSpPr txBox="1"/>
          <p:nvPr/>
        </p:nvSpPr>
        <p:spPr>
          <a:xfrm>
            <a:off x="285750" y="266700"/>
            <a:ext cx="4250700"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26"/>
          <p:cNvSpPr/>
          <p:nvPr/>
        </p:nvSpPr>
        <p:spPr>
          <a:xfrm>
            <a:off x="285750" y="343500"/>
            <a:ext cx="76200" cy="342300"/>
          </a:xfrm>
          <a:prstGeom prst="rect">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1" name="Google Shape;121;p26"/>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
        <p:nvSpPr>
          <p:cNvPr id="122" name="Google Shape;122;p26"/>
          <p:cNvSpPr txBox="1">
            <a:spLocks noGrp="1"/>
          </p:cNvSpPr>
          <p:nvPr>
            <p:ph type="title"/>
          </p:nvPr>
        </p:nvSpPr>
        <p:spPr>
          <a:xfrm>
            <a:off x="363575" y="266700"/>
            <a:ext cx="8499900" cy="456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M PLUS 1p"/>
              <a:buNone/>
              <a:defRPr sz="1800" b="1">
                <a:latin typeface="M PLUS 1p"/>
                <a:ea typeface="M PLUS 1p"/>
                <a:cs typeface="M PLUS 1p"/>
                <a:sym typeface="M PLUS 1p"/>
              </a:defRPr>
            </a:lvl1pPr>
            <a:lvl2pPr lvl="1" rtl="0">
              <a:spcBef>
                <a:spcPts val="0"/>
              </a:spcBef>
              <a:spcAft>
                <a:spcPts val="0"/>
              </a:spcAft>
              <a:buSzPts val="1800"/>
              <a:buFont typeface="M PLUS 1p"/>
              <a:buNone/>
              <a:defRPr sz="1800" b="1">
                <a:latin typeface="M PLUS 1p"/>
                <a:ea typeface="M PLUS 1p"/>
                <a:cs typeface="M PLUS 1p"/>
                <a:sym typeface="M PLUS 1p"/>
              </a:defRPr>
            </a:lvl2pPr>
            <a:lvl3pPr lvl="2" rtl="0">
              <a:spcBef>
                <a:spcPts val="0"/>
              </a:spcBef>
              <a:spcAft>
                <a:spcPts val="0"/>
              </a:spcAft>
              <a:buSzPts val="1800"/>
              <a:buFont typeface="M PLUS 1p"/>
              <a:buNone/>
              <a:defRPr sz="1800" b="1">
                <a:latin typeface="M PLUS 1p"/>
                <a:ea typeface="M PLUS 1p"/>
                <a:cs typeface="M PLUS 1p"/>
                <a:sym typeface="M PLUS 1p"/>
              </a:defRPr>
            </a:lvl3pPr>
            <a:lvl4pPr lvl="3" rtl="0">
              <a:spcBef>
                <a:spcPts val="0"/>
              </a:spcBef>
              <a:spcAft>
                <a:spcPts val="0"/>
              </a:spcAft>
              <a:buSzPts val="1800"/>
              <a:buFont typeface="M PLUS 1p"/>
              <a:buNone/>
              <a:defRPr sz="1800" b="1">
                <a:latin typeface="M PLUS 1p"/>
                <a:ea typeface="M PLUS 1p"/>
                <a:cs typeface="M PLUS 1p"/>
                <a:sym typeface="M PLUS 1p"/>
              </a:defRPr>
            </a:lvl4pPr>
            <a:lvl5pPr lvl="4" rtl="0">
              <a:spcBef>
                <a:spcPts val="0"/>
              </a:spcBef>
              <a:spcAft>
                <a:spcPts val="0"/>
              </a:spcAft>
              <a:buSzPts val="1800"/>
              <a:buFont typeface="M PLUS 1p"/>
              <a:buNone/>
              <a:defRPr sz="1800" b="1">
                <a:latin typeface="M PLUS 1p"/>
                <a:ea typeface="M PLUS 1p"/>
                <a:cs typeface="M PLUS 1p"/>
                <a:sym typeface="M PLUS 1p"/>
              </a:defRPr>
            </a:lvl5pPr>
            <a:lvl6pPr lvl="5" rtl="0">
              <a:spcBef>
                <a:spcPts val="0"/>
              </a:spcBef>
              <a:spcAft>
                <a:spcPts val="0"/>
              </a:spcAft>
              <a:buSzPts val="1800"/>
              <a:buFont typeface="M PLUS 1p"/>
              <a:buNone/>
              <a:defRPr sz="1800" b="1">
                <a:latin typeface="M PLUS 1p"/>
                <a:ea typeface="M PLUS 1p"/>
                <a:cs typeface="M PLUS 1p"/>
                <a:sym typeface="M PLUS 1p"/>
              </a:defRPr>
            </a:lvl6pPr>
            <a:lvl7pPr lvl="6" rtl="0">
              <a:spcBef>
                <a:spcPts val="0"/>
              </a:spcBef>
              <a:spcAft>
                <a:spcPts val="0"/>
              </a:spcAft>
              <a:buSzPts val="1800"/>
              <a:buFont typeface="M PLUS 1p"/>
              <a:buNone/>
              <a:defRPr sz="1800" b="1">
                <a:latin typeface="M PLUS 1p"/>
                <a:ea typeface="M PLUS 1p"/>
                <a:cs typeface="M PLUS 1p"/>
                <a:sym typeface="M PLUS 1p"/>
              </a:defRPr>
            </a:lvl7pPr>
            <a:lvl8pPr lvl="7" rtl="0">
              <a:spcBef>
                <a:spcPts val="0"/>
              </a:spcBef>
              <a:spcAft>
                <a:spcPts val="0"/>
              </a:spcAft>
              <a:buSzPts val="1800"/>
              <a:buFont typeface="M PLUS 1p"/>
              <a:buNone/>
              <a:defRPr sz="1800" b="1">
                <a:latin typeface="M PLUS 1p"/>
                <a:ea typeface="M PLUS 1p"/>
                <a:cs typeface="M PLUS 1p"/>
                <a:sym typeface="M PLUS 1p"/>
              </a:defRPr>
            </a:lvl8pPr>
            <a:lvl9pPr lvl="8" rtl="0">
              <a:spcBef>
                <a:spcPts val="0"/>
              </a:spcBef>
              <a:spcAft>
                <a:spcPts val="0"/>
              </a:spcAft>
              <a:buSzPts val="1800"/>
              <a:buFont typeface="M PLUS 1p"/>
              <a:buNone/>
              <a:defRPr sz="1800" b="1">
                <a:latin typeface="M PLUS 1p"/>
                <a:ea typeface="M PLUS 1p"/>
                <a:cs typeface="M PLUS 1p"/>
                <a:sym typeface="M PLUS 1p"/>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1">
  <p:cSld name="BLANK_1">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63900" y="2343750"/>
            <a:ext cx="8416200" cy="4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M PLUS 1p"/>
              <a:buNone/>
              <a:defRPr b="1">
                <a:latin typeface="M PLUS 1p"/>
                <a:ea typeface="M PLUS 1p"/>
                <a:cs typeface="M PLUS 1p"/>
                <a:sym typeface="M PLUS 1p"/>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txBox="1">
            <a:spLocks noGrp="1"/>
          </p:cNvSpPr>
          <p:nvPr>
            <p:ph type="subTitle" idx="1"/>
          </p:nvPr>
        </p:nvSpPr>
        <p:spPr>
          <a:xfrm>
            <a:off x="363900" y="2957000"/>
            <a:ext cx="8416200" cy="4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900"/>
              <a:buFont typeface="M PLUS 1p Medium"/>
              <a:buNone/>
              <a:defRPr sz="1900">
                <a:latin typeface="M PLUS 1p Medium"/>
                <a:ea typeface="M PLUS 1p Medium"/>
                <a:cs typeface="M PLUS 1p Medium"/>
                <a:sym typeface="M PLUS 1p Medium"/>
              </a:defRPr>
            </a:lvl1pPr>
            <a:lvl2pPr lvl="1" algn="ctr">
              <a:spcBef>
                <a:spcPts val="1600"/>
              </a:spcBef>
              <a:spcAft>
                <a:spcPts val="0"/>
              </a:spcAft>
              <a:buSzPts val="1500"/>
              <a:buFont typeface="M PLUS 1p Medium"/>
              <a:buNone/>
              <a:defRPr sz="1500">
                <a:latin typeface="M PLUS 1p Medium"/>
                <a:ea typeface="M PLUS 1p Medium"/>
                <a:cs typeface="M PLUS 1p Medium"/>
                <a:sym typeface="M PLUS 1p Medium"/>
              </a:defRPr>
            </a:lvl2pPr>
            <a:lvl3pPr lvl="2" algn="ctr">
              <a:spcBef>
                <a:spcPts val="1600"/>
              </a:spcBef>
              <a:spcAft>
                <a:spcPts val="0"/>
              </a:spcAft>
              <a:buSzPts val="1500"/>
              <a:buFont typeface="M PLUS 1p Medium"/>
              <a:buNone/>
              <a:defRPr sz="1500">
                <a:latin typeface="M PLUS 1p Medium"/>
                <a:ea typeface="M PLUS 1p Medium"/>
                <a:cs typeface="M PLUS 1p Medium"/>
                <a:sym typeface="M PLUS 1p Medium"/>
              </a:defRPr>
            </a:lvl3pPr>
            <a:lvl4pPr lvl="3" algn="ctr">
              <a:spcBef>
                <a:spcPts val="1600"/>
              </a:spcBef>
              <a:spcAft>
                <a:spcPts val="0"/>
              </a:spcAft>
              <a:buSzPts val="1500"/>
              <a:buFont typeface="M PLUS 1p Medium"/>
              <a:buNone/>
              <a:defRPr sz="1500">
                <a:latin typeface="M PLUS 1p Medium"/>
                <a:ea typeface="M PLUS 1p Medium"/>
                <a:cs typeface="M PLUS 1p Medium"/>
                <a:sym typeface="M PLUS 1p Medium"/>
              </a:defRPr>
            </a:lvl4pPr>
            <a:lvl5pPr lvl="4" algn="ctr">
              <a:spcBef>
                <a:spcPts val="1600"/>
              </a:spcBef>
              <a:spcAft>
                <a:spcPts val="0"/>
              </a:spcAft>
              <a:buSzPts val="1500"/>
              <a:buFont typeface="M PLUS 1p Medium"/>
              <a:buNone/>
              <a:defRPr sz="1500">
                <a:latin typeface="M PLUS 1p Medium"/>
                <a:ea typeface="M PLUS 1p Medium"/>
                <a:cs typeface="M PLUS 1p Medium"/>
                <a:sym typeface="M PLUS 1p Medium"/>
              </a:defRPr>
            </a:lvl5pPr>
            <a:lvl6pPr lvl="5" algn="ctr">
              <a:spcBef>
                <a:spcPts val="1600"/>
              </a:spcBef>
              <a:spcAft>
                <a:spcPts val="0"/>
              </a:spcAft>
              <a:buSzPts val="1500"/>
              <a:buFont typeface="M PLUS 1p Medium"/>
              <a:buNone/>
              <a:defRPr sz="1500">
                <a:latin typeface="M PLUS 1p Medium"/>
                <a:ea typeface="M PLUS 1p Medium"/>
                <a:cs typeface="M PLUS 1p Medium"/>
                <a:sym typeface="M PLUS 1p Medium"/>
              </a:defRPr>
            </a:lvl6pPr>
            <a:lvl7pPr lvl="6" algn="ctr">
              <a:spcBef>
                <a:spcPts val="1600"/>
              </a:spcBef>
              <a:spcAft>
                <a:spcPts val="0"/>
              </a:spcAft>
              <a:buSzPts val="1500"/>
              <a:buFont typeface="M PLUS 1p Medium"/>
              <a:buNone/>
              <a:defRPr sz="1500">
                <a:latin typeface="M PLUS 1p Medium"/>
                <a:ea typeface="M PLUS 1p Medium"/>
                <a:cs typeface="M PLUS 1p Medium"/>
                <a:sym typeface="M PLUS 1p Medium"/>
              </a:defRPr>
            </a:lvl7pPr>
            <a:lvl8pPr lvl="7" algn="ctr">
              <a:spcBef>
                <a:spcPts val="1600"/>
              </a:spcBef>
              <a:spcAft>
                <a:spcPts val="0"/>
              </a:spcAft>
              <a:buSzPts val="1500"/>
              <a:buFont typeface="M PLUS 1p Medium"/>
              <a:buNone/>
              <a:defRPr sz="1500">
                <a:latin typeface="M PLUS 1p Medium"/>
                <a:ea typeface="M PLUS 1p Medium"/>
                <a:cs typeface="M PLUS 1p Medium"/>
                <a:sym typeface="M PLUS 1p Medium"/>
              </a:defRPr>
            </a:lvl8pPr>
            <a:lvl9pPr lvl="8" algn="ctr">
              <a:spcBef>
                <a:spcPts val="1600"/>
              </a:spcBef>
              <a:spcAft>
                <a:spcPts val="1600"/>
              </a:spcAft>
              <a:buSzPts val="1500"/>
              <a:buFont typeface="M PLUS 1p Medium"/>
              <a:buNone/>
              <a:defRPr sz="1500">
                <a:latin typeface="M PLUS 1p Medium"/>
                <a:ea typeface="M PLUS 1p Medium"/>
                <a:cs typeface="M PLUS 1p Medium"/>
                <a:sym typeface="M PLUS 1p Medium"/>
              </a:defRPr>
            </a:lvl9pPr>
          </a:lstStyle>
          <a:p>
            <a:endParaRPr/>
          </a:p>
        </p:txBody>
      </p:sp>
      <p:sp>
        <p:nvSpPr>
          <p:cNvPr id="22" name="Google Shape;22;p4"/>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cxnSp>
        <p:nvCxnSpPr>
          <p:cNvPr id="23" name="Google Shape;23;p4"/>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カスタム レイアウト 1">
  <p:cSld name="CUSTOM">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63900" y="2343750"/>
            <a:ext cx="8416200" cy="4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M PLUS 1p"/>
              <a:buNone/>
              <a:defRPr b="1">
                <a:latin typeface="M PLUS 1p"/>
                <a:ea typeface="M PLUS 1p"/>
                <a:cs typeface="M PLUS 1p"/>
                <a:sym typeface="M PLUS 1p"/>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5"/>
          <p:cNvSpPr txBox="1">
            <a:spLocks noGrp="1"/>
          </p:cNvSpPr>
          <p:nvPr>
            <p:ph type="subTitle" idx="1"/>
          </p:nvPr>
        </p:nvSpPr>
        <p:spPr>
          <a:xfrm>
            <a:off x="363900" y="2957000"/>
            <a:ext cx="8416200" cy="45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900"/>
              <a:buFont typeface="M PLUS 1p Medium"/>
              <a:buNone/>
              <a:defRPr sz="1900">
                <a:latin typeface="M PLUS 1p Medium"/>
                <a:ea typeface="M PLUS 1p Medium"/>
                <a:cs typeface="M PLUS 1p Medium"/>
                <a:sym typeface="M PLUS 1p Medium"/>
              </a:defRPr>
            </a:lvl1pPr>
            <a:lvl2pPr lvl="1"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2pPr>
            <a:lvl3pPr lvl="2"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3pPr>
            <a:lvl4pPr lvl="3"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4pPr>
            <a:lvl5pPr lvl="4"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5pPr>
            <a:lvl6pPr lvl="5"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6pPr>
            <a:lvl7pPr lvl="6"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7pPr>
            <a:lvl8pPr lvl="7" algn="ctr" rtl="0">
              <a:spcBef>
                <a:spcPts val="1600"/>
              </a:spcBef>
              <a:spcAft>
                <a:spcPts val="0"/>
              </a:spcAft>
              <a:buSzPts val="1500"/>
              <a:buFont typeface="M PLUS 1p Medium"/>
              <a:buNone/>
              <a:defRPr sz="1500">
                <a:latin typeface="M PLUS 1p Medium"/>
                <a:ea typeface="M PLUS 1p Medium"/>
                <a:cs typeface="M PLUS 1p Medium"/>
                <a:sym typeface="M PLUS 1p Medium"/>
              </a:defRPr>
            </a:lvl8pPr>
            <a:lvl9pPr lvl="8" algn="ctr" rtl="0">
              <a:spcBef>
                <a:spcPts val="1600"/>
              </a:spcBef>
              <a:spcAft>
                <a:spcPts val="1600"/>
              </a:spcAft>
              <a:buSzPts val="1500"/>
              <a:buFont typeface="M PLUS 1p Medium"/>
              <a:buNone/>
              <a:defRPr sz="1500">
                <a:latin typeface="M PLUS 1p Medium"/>
                <a:ea typeface="M PLUS 1p Medium"/>
                <a:cs typeface="M PLUS 1p Medium"/>
                <a:sym typeface="M PLUS 1p Medium"/>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 スライド 1">
  <p:cSld name="TITLE_1">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cxnSp>
        <p:nvCxnSpPr>
          <p:cNvPr id="29" name="Google Shape;29;p6"/>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 スライド 2">
  <p:cSld name="TITLE_2">
    <p:spTree>
      <p:nvGrpSpPr>
        <p:cNvPr id="1" name="Shape 30"/>
        <p:cNvGrpSpPr/>
        <p:nvPr/>
      </p:nvGrpSpPr>
      <p:grpSpPr>
        <a:xfrm>
          <a:off x="0" y="0"/>
          <a:ext cx="0" cy="0"/>
          <a:chOff x="0" y="0"/>
          <a:chExt cx="0" cy="0"/>
        </a:xfrm>
      </p:grpSpPr>
      <p:sp>
        <p:nvSpPr>
          <p:cNvPr id="31" name="Google Shape;31;p7"/>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cxnSp>
        <p:nvCxnSpPr>
          <p:cNvPr id="32" name="Google Shape;32;p7"/>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 スライド 3">
  <p:cSld name="TITLE_3">
    <p:spTree>
      <p:nvGrpSpPr>
        <p:cNvPr id="1" name="Shape 33"/>
        <p:cNvGrpSpPr/>
        <p:nvPr/>
      </p:nvGrpSpPr>
      <p:grpSpPr>
        <a:xfrm>
          <a:off x="0" y="0"/>
          <a:ext cx="0" cy="0"/>
          <a:chOff x="0" y="0"/>
          <a:chExt cx="0" cy="0"/>
        </a:xfrm>
      </p:grpSpPr>
      <p:sp>
        <p:nvSpPr>
          <p:cNvPr id="34" name="Google Shape;34;p8"/>
          <p:cNvSpPr txBox="1">
            <a:spLocks noGrp="1"/>
          </p:cNvSpPr>
          <p:nvPr>
            <p:ph type="sldNum" idx="12"/>
          </p:nvPr>
        </p:nvSpPr>
        <p:spPr>
          <a:xfrm>
            <a:off x="8314658" y="4602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cxnSp>
        <p:nvCxnSpPr>
          <p:cNvPr id="35" name="Google Shape;35;p8"/>
          <p:cNvCxnSpPr/>
          <p:nvPr/>
        </p:nvCxnSpPr>
        <p:spPr>
          <a:xfrm>
            <a:off x="285750" y="4555900"/>
            <a:ext cx="8577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 スライド 4">
  <p:cSld name="TITLE_4">
    <p:spTree>
      <p:nvGrpSpPr>
        <p:cNvPr id="1" name="Shape 36"/>
        <p:cNvGrpSpPr/>
        <p:nvPr/>
      </p:nvGrpSpPr>
      <p:grpSpPr>
        <a:xfrm>
          <a:off x="0" y="0"/>
          <a:ext cx="0" cy="0"/>
          <a:chOff x="0" y="0"/>
          <a:chExt cx="0" cy="0"/>
        </a:xfrm>
      </p:grpSpPr>
      <p:sp>
        <p:nvSpPr>
          <p:cNvPr id="37" name="Google Shape;37;p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Arial"/>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 name="Google Shape;38;p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1600"/>
              </a:spcBef>
              <a:spcAft>
                <a:spcPts val="0"/>
              </a:spcAft>
              <a:buClr>
                <a:schemeClr val="dk1"/>
              </a:buClr>
              <a:buSzPts val="1500"/>
              <a:buNone/>
              <a:defRPr sz="1500"/>
            </a:lvl2pPr>
            <a:lvl3pPr lvl="2" algn="ctr" rtl="0">
              <a:lnSpc>
                <a:spcPct val="90000"/>
              </a:lnSpc>
              <a:spcBef>
                <a:spcPts val="1600"/>
              </a:spcBef>
              <a:spcAft>
                <a:spcPts val="0"/>
              </a:spcAft>
              <a:buClr>
                <a:schemeClr val="dk1"/>
              </a:buClr>
              <a:buSzPts val="1400"/>
              <a:buNone/>
              <a:defRPr sz="1400"/>
            </a:lvl3pPr>
            <a:lvl4pPr lvl="3" algn="ctr" rtl="0">
              <a:lnSpc>
                <a:spcPct val="90000"/>
              </a:lnSpc>
              <a:spcBef>
                <a:spcPts val="1600"/>
              </a:spcBef>
              <a:spcAft>
                <a:spcPts val="0"/>
              </a:spcAft>
              <a:buClr>
                <a:schemeClr val="dk1"/>
              </a:buClr>
              <a:buSzPts val="1200"/>
              <a:buNone/>
              <a:defRPr sz="1200"/>
            </a:lvl4pPr>
            <a:lvl5pPr lvl="4" algn="ctr" rtl="0">
              <a:lnSpc>
                <a:spcPct val="90000"/>
              </a:lnSpc>
              <a:spcBef>
                <a:spcPts val="1600"/>
              </a:spcBef>
              <a:spcAft>
                <a:spcPts val="0"/>
              </a:spcAft>
              <a:buClr>
                <a:schemeClr val="dk1"/>
              </a:buClr>
              <a:buSzPts val="1200"/>
              <a:buNone/>
              <a:defRPr sz="1200"/>
            </a:lvl5pPr>
            <a:lvl6pPr lvl="5" algn="ctr" rtl="0">
              <a:lnSpc>
                <a:spcPct val="90000"/>
              </a:lnSpc>
              <a:spcBef>
                <a:spcPts val="1600"/>
              </a:spcBef>
              <a:spcAft>
                <a:spcPts val="0"/>
              </a:spcAft>
              <a:buClr>
                <a:schemeClr val="dk1"/>
              </a:buClr>
              <a:buSzPts val="1200"/>
              <a:buNone/>
              <a:defRPr sz="1200"/>
            </a:lvl6pPr>
            <a:lvl7pPr lvl="6" algn="ctr" rtl="0">
              <a:lnSpc>
                <a:spcPct val="90000"/>
              </a:lnSpc>
              <a:spcBef>
                <a:spcPts val="1600"/>
              </a:spcBef>
              <a:spcAft>
                <a:spcPts val="0"/>
              </a:spcAft>
              <a:buClr>
                <a:schemeClr val="dk1"/>
              </a:buClr>
              <a:buSzPts val="1200"/>
              <a:buNone/>
              <a:defRPr sz="1200"/>
            </a:lvl7pPr>
            <a:lvl8pPr lvl="7" algn="ctr" rtl="0">
              <a:lnSpc>
                <a:spcPct val="90000"/>
              </a:lnSpc>
              <a:spcBef>
                <a:spcPts val="1600"/>
              </a:spcBef>
              <a:spcAft>
                <a:spcPts val="0"/>
              </a:spcAft>
              <a:buClr>
                <a:schemeClr val="dk1"/>
              </a:buClr>
              <a:buSzPts val="1200"/>
              <a:buNone/>
              <a:defRPr sz="1200"/>
            </a:lvl8pPr>
            <a:lvl9pPr lvl="8" algn="ctr" rtl="0">
              <a:lnSpc>
                <a:spcPct val="90000"/>
              </a:lnSpc>
              <a:spcBef>
                <a:spcPts val="1600"/>
              </a:spcBef>
              <a:spcAft>
                <a:spcPts val="1600"/>
              </a:spcAft>
              <a:buClr>
                <a:schemeClr val="dk1"/>
              </a:buClr>
              <a:buSzPts val="1200"/>
              <a:buNone/>
              <a:defRPr sz="1200"/>
            </a:lvl9pPr>
          </a:lstStyle>
          <a:p>
            <a:endParaRPr/>
          </a:p>
        </p:txBody>
      </p:sp>
      <p:sp>
        <p:nvSpPr>
          <p:cNvPr id="39" name="Google Shape;39;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 name="Google Shape;40;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 name="Google Shape;41;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 スライド 5">
  <p:cSld name="TITLE_5">
    <p:spTree>
      <p:nvGrpSpPr>
        <p:cNvPr id="1" name="Shape 42"/>
        <p:cNvGrpSpPr/>
        <p:nvPr/>
      </p:nvGrpSpPr>
      <p:grpSpPr>
        <a:xfrm>
          <a:off x="0" y="0"/>
          <a:ext cx="0" cy="0"/>
          <a:chOff x="0" y="0"/>
          <a:chExt cx="0" cy="0"/>
        </a:xfrm>
      </p:grpSpPr>
      <p:sp>
        <p:nvSpPr>
          <p:cNvPr id="43" name="Google Shape;43;p1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Arial"/>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 name="Google Shape;44;p1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1600"/>
              </a:spcBef>
              <a:spcAft>
                <a:spcPts val="0"/>
              </a:spcAft>
              <a:buClr>
                <a:schemeClr val="dk1"/>
              </a:buClr>
              <a:buSzPts val="1500"/>
              <a:buNone/>
              <a:defRPr sz="1500"/>
            </a:lvl2pPr>
            <a:lvl3pPr lvl="2" algn="ctr" rtl="0">
              <a:lnSpc>
                <a:spcPct val="90000"/>
              </a:lnSpc>
              <a:spcBef>
                <a:spcPts val="1600"/>
              </a:spcBef>
              <a:spcAft>
                <a:spcPts val="0"/>
              </a:spcAft>
              <a:buClr>
                <a:schemeClr val="dk1"/>
              </a:buClr>
              <a:buSzPts val="1400"/>
              <a:buNone/>
              <a:defRPr sz="1400"/>
            </a:lvl3pPr>
            <a:lvl4pPr lvl="3" algn="ctr" rtl="0">
              <a:lnSpc>
                <a:spcPct val="90000"/>
              </a:lnSpc>
              <a:spcBef>
                <a:spcPts val="1600"/>
              </a:spcBef>
              <a:spcAft>
                <a:spcPts val="0"/>
              </a:spcAft>
              <a:buClr>
                <a:schemeClr val="dk1"/>
              </a:buClr>
              <a:buSzPts val="1200"/>
              <a:buNone/>
              <a:defRPr sz="1200"/>
            </a:lvl4pPr>
            <a:lvl5pPr lvl="4" algn="ctr" rtl="0">
              <a:lnSpc>
                <a:spcPct val="90000"/>
              </a:lnSpc>
              <a:spcBef>
                <a:spcPts val="1600"/>
              </a:spcBef>
              <a:spcAft>
                <a:spcPts val="0"/>
              </a:spcAft>
              <a:buClr>
                <a:schemeClr val="dk1"/>
              </a:buClr>
              <a:buSzPts val="1200"/>
              <a:buNone/>
              <a:defRPr sz="1200"/>
            </a:lvl5pPr>
            <a:lvl6pPr lvl="5" algn="ctr" rtl="0">
              <a:lnSpc>
                <a:spcPct val="90000"/>
              </a:lnSpc>
              <a:spcBef>
                <a:spcPts val="1600"/>
              </a:spcBef>
              <a:spcAft>
                <a:spcPts val="0"/>
              </a:spcAft>
              <a:buClr>
                <a:schemeClr val="dk1"/>
              </a:buClr>
              <a:buSzPts val="1200"/>
              <a:buNone/>
              <a:defRPr sz="1200"/>
            </a:lvl6pPr>
            <a:lvl7pPr lvl="6" algn="ctr" rtl="0">
              <a:lnSpc>
                <a:spcPct val="90000"/>
              </a:lnSpc>
              <a:spcBef>
                <a:spcPts val="1600"/>
              </a:spcBef>
              <a:spcAft>
                <a:spcPts val="0"/>
              </a:spcAft>
              <a:buClr>
                <a:schemeClr val="dk1"/>
              </a:buClr>
              <a:buSzPts val="1200"/>
              <a:buNone/>
              <a:defRPr sz="1200"/>
            </a:lvl7pPr>
            <a:lvl8pPr lvl="7" algn="ctr" rtl="0">
              <a:lnSpc>
                <a:spcPct val="90000"/>
              </a:lnSpc>
              <a:spcBef>
                <a:spcPts val="1600"/>
              </a:spcBef>
              <a:spcAft>
                <a:spcPts val="0"/>
              </a:spcAft>
              <a:buClr>
                <a:schemeClr val="dk1"/>
              </a:buClr>
              <a:buSzPts val="1200"/>
              <a:buNone/>
              <a:defRPr sz="1200"/>
            </a:lvl8pPr>
            <a:lvl9pPr lvl="8" algn="ctr" rtl="0">
              <a:lnSpc>
                <a:spcPct val="90000"/>
              </a:lnSpc>
              <a:spcBef>
                <a:spcPts val="1600"/>
              </a:spcBef>
              <a:spcAft>
                <a:spcPts val="1600"/>
              </a:spcAft>
              <a:buClr>
                <a:schemeClr val="dk1"/>
              </a:buClr>
              <a:buSzPts val="1200"/>
              <a:buNone/>
              <a:defRPr sz="1200"/>
            </a:lvl9pPr>
          </a:lstStyle>
          <a:p>
            <a:endParaRPr/>
          </a:p>
        </p:txBody>
      </p:sp>
      <p:sp>
        <p:nvSpPr>
          <p:cNvPr id="45" name="Google Shape;45;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 name="Google Shape;46;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0" name="Google Shape;60;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61" name="Google Shape;6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7"/>
          <p:cNvSpPr txBox="1"/>
          <p:nvPr/>
        </p:nvSpPr>
        <p:spPr>
          <a:xfrm>
            <a:off x="363575" y="266700"/>
            <a:ext cx="8499900" cy="45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800" b="1">
                <a:latin typeface="M PLUS 1p"/>
                <a:ea typeface="M PLUS 1p"/>
                <a:cs typeface="M PLUS 1p"/>
                <a:sym typeface="M PLUS 1p"/>
              </a:rPr>
              <a:t>ペルソナ設定シート（テンプレート）</a:t>
            </a:r>
            <a:endParaRPr sz="1800" b="1">
              <a:solidFill>
                <a:srgbClr val="000000"/>
              </a:solidFill>
              <a:latin typeface="M PLUS 1p"/>
              <a:ea typeface="M PLUS 1p"/>
              <a:cs typeface="M PLUS 1p"/>
              <a:sym typeface="M PLUS 1p"/>
            </a:endParaRPr>
          </a:p>
        </p:txBody>
      </p:sp>
      <p:pic>
        <p:nvPicPr>
          <p:cNvPr id="128" name="Google Shape;128;p27"/>
          <p:cNvPicPr preferRelativeResize="0"/>
          <p:nvPr/>
        </p:nvPicPr>
        <p:blipFill>
          <a:blip r:embed="rId3">
            <a:alphaModFix/>
          </a:blip>
          <a:stretch>
            <a:fillRect/>
          </a:stretch>
        </p:blipFill>
        <p:spPr>
          <a:xfrm>
            <a:off x="363575" y="884743"/>
            <a:ext cx="646512" cy="646492"/>
          </a:xfrm>
          <a:prstGeom prst="rect">
            <a:avLst/>
          </a:prstGeom>
          <a:noFill/>
          <a:ln>
            <a:noFill/>
          </a:ln>
        </p:spPr>
      </p:pic>
      <p:pic>
        <p:nvPicPr>
          <p:cNvPr id="129" name="Google Shape;129;p27"/>
          <p:cNvPicPr preferRelativeResize="0"/>
          <p:nvPr/>
        </p:nvPicPr>
        <p:blipFill>
          <a:blip r:embed="rId4">
            <a:alphaModFix/>
          </a:blip>
          <a:stretch>
            <a:fillRect/>
          </a:stretch>
        </p:blipFill>
        <p:spPr>
          <a:xfrm>
            <a:off x="1010086" y="884734"/>
            <a:ext cx="646512" cy="646492"/>
          </a:xfrm>
          <a:prstGeom prst="rect">
            <a:avLst/>
          </a:prstGeom>
          <a:noFill/>
          <a:ln>
            <a:noFill/>
          </a:ln>
        </p:spPr>
      </p:pic>
      <p:graphicFrame>
        <p:nvGraphicFramePr>
          <p:cNvPr id="130" name="Google Shape;130;p27"/>
          <p:cNvGraphicFramePr/>
          <p:nvPr/>
        </p:nvGraphicFramePr>
        <p:xfrm>
          <a:off x="1842600" y="838200"/>
          <a:ext cx="7020875" cy="762000"/>
        </p:xfrm>
        <a:graphic>
          <a:graphicData uri="http://schemas.openxmlformats.org/drawingml/2006/table">
            <a:tbl>
              <a:tblPr>
                <a:noFill/>
                <a:tableStyleId>{B379D0AD-5E71-4F09-A418-294D4352A76F}</a:tableStyleId>
              </a:tblPr>
              <a:tblGrid>
                <a:gridCol w="1038775">
                  <a:extLst>
                    <a:ext uri="{9D8B030D-6E8A-4147-A177-3AD203B41FA5}">
                      <a16:colId xmlns:a16="http://schemas.microsoft.com/office/drawing/2014/main" val="20000"/>
                    </a:ext>
                  </a:extLst>
                </a:gridCol>
                <a:gridCol w="1188700">
                  <a:extLst>
                    <a:ext uri="{9D8B030D-6E8A-4147-A177-3AD203B41FA5}">
                      <a16:colId xmlns:a16="http://schemas.microsoft.com/office/drawing/2014/main" val="20001"/>
                    </a:ext>
                  </a:extLst>
                </a:gridCol>
                <a:gridCol w="1469750">
                  <a:extLst>
                    <a:ext uri="{9D8B030D-6E8A-4147-A177-3AD203B41FA5}">
                      <a16:colId xmlns:a16="http://schemas.microsoft.com/office/drawing/2014/main" val="20002"/>
                    </a:ext>
                  </a:extLst>
                </a:gridCol>
                <a:gridCol w="1732100">
                  <a:extLst>
                    <a:ext uri="{9D8B030D-6E8A-4147-A177-3AD203B41FA5}">
                      <a16:colId xmlns:a16="http://schemas.microsoft.com/office/drawing/2014/main" val="20003"/>
                    </a:ext>
                  </a:extLst>
                </a:gridCol>
                <a:gridCol w="15915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性別</a:t>
                      </a:r>
                      <a:endParaRPr sz="1200" b="1">
                        <a:solidFill>
                          <a:schemeClr val="lt1"/>
                        </a:solidFill>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年齢</a:t>
                      </a:r>
                      <a:endParaRPr sz="1200" b="1">
                        <a:solidFill>
                          <a:schemeClr val="lt1"/>
                        </a:solidFill>
                        <a:latin typeface="M PLUS 1p"/>
                        <a:ea typeface="M PLUS 1p"/>
                        <a:cs typeface="M PLUS 1p"/>
                        <a:sym typeface="M PLUS 1p"/>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居住地</a:t>
                      </a:r>
                      <a:endParaRPr sz="1200" b="1">
                        <a:solidFill>
                          <a:schemeClr val="lt1"/>
                        </a:solidFill>
                        <a:latin typeface="M PLUS 1p"/>
                        <a:ea typeface="M PLUS 1p"/>
                        <a:cs typeface="M PLUS 1p"/>
                        <a:sym typeface="M PLUS 1p"/>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職業・年収</a:t>
                      </a:r>
                      <a:endParaRPr sz="1200" b="1">
                        <a:solidFill>
                          <a:schemeClr val="lt1"/>
                        </a:solidFill>
                        <a:latin typeface="M PLUS 1p"/>
                        <a:ea typeface="M PLUS 1p"/>
                        <a:cs typeface="M PLUS 1p"/>
                        <a:sym typeface="M PLUS 1p"/>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家族構成</a:t>
                      </a:r>
                      <a:endParaRPr sz="1200" b="1">
                        <a:solidFill>
                          <a:schemeClr val="lt1"/>
                        </a:solidFill>
                        <a:latin typeface="M PLUS 1p"/>
                        <a:ea typeface="M PLUS 1p"/>
                        <a:cs typeface="M PLUS 1p"/>
                        <a:sym typeface="M PLUS 1p"/>
                      </a:endParaRPr>
                    </a:p>
                  </a:txBody>
                  <a:tcPr marL="91425" marR="91425" marT="91425" marB="91425">
                    <a:lnL w="9525" cap="flat" cmpd="sng">
                      <a:solidFill>
                        <a:schemeClr val="lt1"/>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31" name="Google Shape;131;p27"/>
          <p:cNvGraphicFramePr/>
          <p:nvPr/>
        </p:nvGraphicFramePr>
        <p:xfrm>
          <a:off x="363575" y="1693275"/>
          <a:ext cx="8499900" cy="1291705"/>
        </p:xfrm>
        <a:graphic>
          <a:graphicData uri="http://schemas.openxmlformats.org/drawingml/2006/table">
            <a:tbl>
              <a:tblPr>
                <a:noFill/>
                <a:tableStyleId>{B379D0AD-5E71-4F09-A418-294D4352A76F}</a:tableStyleId>
              </a:tblPr>
              <a:tblGrid>
                <a:gridCol w="2833300">
                  <a:extLst>
                    <a:ext uri="{9D8B030D-6E8A-4147-A177-3AD203B41FA5}">
                      <a16:colId xmlns:a16="http://schemas.microsoft.com/office/drawing/2014/main" val="20000"/>
                    </a:ext>
                  </a:extLst>
                </a:gridCol>
                <a:gridCol w="2833300">
                  <a:extLst>
                    <a:ext uri="{9D8B030D-6E8A-4147-A177-3AD203B41FA5}">
                      <a16:colId xmlns:a16="http://schemas.microsoft.com/office/drawing/2014/main" val="20001"/>
                    </a:ext>
                  </a:extLst>
                </a:gridCol>
                <a:gridCol w="2833300">
                  <a:extLst>
                    <a:ext uri="{9D8B030D-6E8A-4147-A177-3AD203B41FA5}">
                      <a16:colId xmlns:a16="http://schemas.microsoft.com/office/drawing/2014/main" val="20002"/>
                    </a:ext>
                  </a:extLst>
                </a:gridCol>
              </a:tblGrid>
              <a:tr h="365725">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性格</a:t>
                      </a:r>
                      <a:endParaRPr sz="1200" b="1">
                        <a:solidFill>
                          <a:schemeClr val="lt1"/>
                        </a:solidFill>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趣味</a:t>
                      </a:r>
                      <a:endParaRPr sz="1200" b="1">
                        <a:solidFill>
                          <a:schemeClr val="lt1"/>
                        </a:solidFill>
                        <a:latin typeface="M PLUS 1p"/>
                        <a:ea typeface="M PLUS 1p"/>
                        <a:cs typeface="M PLUS 1p"/>
                        <a:sym typeface="M PLUS 1p"/>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生活スタイル</a:t>
                      </a:r>
                      <a:endParaRPr sz="1200" b="1">
                        <a:solidFill>
                          <a:schemeClr val="lt1"/>
                        </a:solidFill>
                        <a:latin typeface="M PLUS 1p"/>
                        <a:ea typeface="M PLUS 1p"/>
                        <a:cs typeface="M PLUS 1p"/>
                        <a:sym typeface="M PLUS 1p"/>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extLst>
                  <a:ext uri="{0D108BD9-81ED-4DB2-BD59-A6C34878D82A}">
                    <a16:rowId xmlns:a16="http://schemas.microsoft.com/office/drawing/2014/main" val="10000"/>
                  </a:ext>
                </a:extLst>
              </a:tr>
              <a:tr h="925975">
                <a:tc>
                  <a:txBody>
                    <a:bodyPr/>
                    <a:lstStyle/>
                    <a:p>
                      <a:pPr marL="0" lvl="0" indent="0" algn="ctr" rtl="0">
                        <a:spcBef>
                          <a:spcPts val="0"/>
                        </a:spcBef>
                        <a:spcAft>
                          <a:spcPts val="0"/>
                        </a:spcAft>
                        <a:buNone/>
                      </a:pP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32" name="Google Shape;132;p27"/>
          <p:cNvGraphicFramePr/>
          <p:nvPr/>
        </p:nvGraphicFramePr>
        <p:xfrm>
          <a:off x="363575" y="3078050"/>
          <a:ext cx="8499900" cy="1467325"/>
        </p:xfrm>
        <a:graphic>
          <a:graphicData uri="http://schemas.openxmlformats.org/drawingml/2006/table">
            <a:tbl>
              <a:tblPr>
                <a:noFill/>
                <a:tableStyleId>{B379D0AD-5E71-4F09-A418-294D4352A76F}</a:tableStyleId>
              </a:tblPr>
              <a:tblGrid>
                <a:gridCol w="684150">
                  <a:extLst>
                    <a:ext uri="{9D8B030D-6E8A-4147-A177-3AD203B41FA5}">
                      <a16:colId xmlns:a16="http://schemas.microsoft.com/office/drawing/2014/main" val="20000"/>
                    </a:ext>
                  </a:extLst>
                </a:gridCol>
                <a:gridCol w="7815750">
                  <a:extLst>
                    <a:ext uri="{9D8B030D-6E8A-4147-A177-3AD203B41FA5}">
                      <a16:colId xmlns:a16="http://schemas.microsoft.com/office/drawing/2014/main" val="20001"/>
                    </a:ext>
                  </a:extLst>
                </a:gridCol>
              </a:tblGrid>
              <a:tr h="1467325">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人生/状況/悩み/</a:t>
                      </a:r>
                      <a:endParaRPr sz="1200" b="1">
                        <a:solidFill>
                          <a:schemeClr val="lt1"/>
                        </a:solidFill>
                        <a:latin typeface="M PLUS 1p"/>
                        <a:ea typeface="M PLUS 1p"/>
                        <a:cs typeface="M PLUS 1p"/>
                        <a:sym typeface="M PLUS 1p"/>
                      </a:endParaRPr>
                    </a:p>
                    <a:p>
                      <a:pPr marL="0" lvl="0" indent="0" algn="ctr" rtl="0">
                        <a:spcBef>
                          <a:spcPts val="0"/>
                        </a:spcBef>
                        <a:spcAft>
                          <a:spcPts val="0"/>
                        </a:spcAft>
                        <a:buNone/>
                      </a:pPr>
                      <a:r>
                        <a:rPr lang="ja" sz="1200" b="1">
                          <a:solidFill>
                            <a:schemeClr val="lt1"/>
                          </a:solidFill>
                          <a:latin typeface="M PLUS 1p"/>
                          <a:ea typeface="M PLUS 1p"/>
                          <a:cs typeface="M PLUS 1p"/>
                          <a:sym typeface="M PLUS 1p"/>
                        </a:rPr>
                        <a:t>願望</a:t>
                      </a:r>
                      <a:endParaRPr sz="1200" b="1">
                        <a:solidFill>
                          <a:schemeClr val="lt1"/>
                        </a:solidFill>
                        <a:latin typeface="M PLUS 1p"/>
                        <a:ea typeface="M PLUS 1p"/>
                        <a:cs typeface="M PLUS 1p"/>
                        <a:sym typeface="M PLUS 1p"/>
                      </a:endParaRPr>
                    </a:p>
                    <a:p>
                      <a:pPr marL="0" lvl="0" indent="0" algn="ctr" rtl="0">
                        <a:spcBef>
                          <a:spcPts val="0"/>
                        </a:spcBef>
                        <a:spcAft>
                          <a:spcPts val="0"/>
                        </a:spcAft>
                        <a:buNone/>
                      </a:pPr>
                      <a:r>
                        <a:rPr lang="ja" sz="1200" b="1">
                          <a:solidFill>
                            <a:schemeClr val="lt1"/>
                          </a:solidFill>
                          <a:latin typeface="M PLUS 1p"/>
                          <a:ea typeface="M PLUS 1p"/>
                          <a:cs typeface="M PLUS 1p"/>
                          <a:sym typeface="M PLUS 1p"/>
                        </a:rPr>
                        <a:t>etc…</a:t>
                      </a:r>
                      <a:endParaRPr sz="1200" b="1">
                        <a:solidFill>
                          <a:schemeClr val="lt1"/>
                        </a:solidFill>
                        <a:latin typeface="M PLUS 1p"/>
                        <a:ea typeface="M PLUS 1p"/>
                        <a:cs typeface="M PLUS 1p"/>
                        <a:sym typeface="M PLUS 1p"/>
                      </a:endParaRPr>
                    </a:p>
                  </a:txBody>
                  <a:tcPr marL="91425" marR="91425" marT="91425" marB="91425" anchor="ctr">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tc>
                  <a:txBody>
                    <a:bodyPr/>
                    <a:lstStyle/>
                    <a:p>
                      <a:pPr marL="0" lvl="0" indent="0" algn="l" rtl="0">
                        <a:spcBef>
                          <a:spcPts val="0"/>
                        </a:spcBef>
                        <a:spcAft>
                          <a:spcPts val="0"/>
                        </a:spcAft>
                        <a:buNone/>
                      </a:pP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p:nvPr/>
        </p:nvSpPr>
        <p:spPr>
          <a:xfrm>
            <a:off x="363575" y="266700"/>
            <a:ext cx="8499900" cy="45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800" b="1">
                <a:latin typeface="M PLUS 1p"/>
                <a:ea typeface="M PLUS 1p"/>
                <a:cs typeface="M PLUS 1p"/>
                <a:sym typeface="M PLUS 1p"/>
              </a:rPr>
              <a:t>ペルソナ設定シート（例）</a:t>
            </a:r>
            <a:endParaRPr sz="1800" b="1">
              <a:solidFill>
                <a:srgbClr val="000000"/>
              </a:solidFill>
              <a:latin typeface="M PLUS 1p"/>
              <a:ea typeface="M PLUS 1p"/>
              <a:cs typeface="M PLUS 1p"/>
              <a:sym typeface="M PLUS 1p"/>
            </a:endParaRPr>
          </a:p>
        </p:txBody>
      </p:sp>
      <p:pic>
        <p:nvPicPr>
          <p:cNvPr id="167" name="Google Shape;167;p29"/>
          <p:cNvPicPr preferRelativeResize="0"/>
          <p:nvPr/>
        </p:nvPicPr>
        <p:blipFill>
          <a:blip r:embed="rId3">
            <a:alphaModFix/>
          </a:blip>
          <a:stretch>
            <a:fillRect/>
          </a:stretch>
        </p:blipFill>
        <p:spPr>
          <a:xfrm>
            <a:off x="363575" y="884743"/>
            <a:ext cx="646512" cy="646492"/>
          </a:xfrm>
          <a:prstGeom prst="rect">
            <a:avLst/>
          </a:prstGeom>
          <a:noFill/>
          <a:ln>
            <a:noFill/>
          </a:ln>
        </p:spPr>
      </p:pic>
      <p:pic>
        <p:nvPicPr>
          <p:cNvPr id="168" name="Google Shape;168;p29"/>
          <p:cNvPicPr preferRelativeResize="0"/>
          <p:nvPr/>
        </p:nvPicPr>
        <p:blipFill>
          <a:blip r:embed="rId4">
            <a:alphaModFix/>
          </a:blip>
          <a:stretch>
            <a:fillRect/>
          </a:stretch>
        </p:blipFill>
        <p:spPr>
          <a:xfrm>
            <a:off x="1010086" y="884734"/>
            <a:ext cx="646512" cy="646492"/>
          </a:xfrm>
          <a:prstGeom prst="rect">
            <a:avLst/>
          </a:prstGeom>
          <a:noFill/>
          <a:ln>
            <a:noFill/>
          </a:ln>
        </p:spPr>
      </p:pic>
      <p:graphicFrame>
        <p:nvGraphicFramePr>
          <p:cNvPr id="169" name="Google Shape;169;p29"/>
          <p:cNvGraphicFramePr/>
          <p:nvPr/>
        </p:nvGraphicFramePr>
        <p:xfrm>
          <a:off x="1842600" y="838200"/>
          <a:ext cx="7020875" cy="762000"/>
        </p:xfrm>
        <a:graphic>
          <a:graphicData uri="http://schemas.openxmlformats.org/drawingml/2006/table">
            <a:tbl>
              <a:tblPr>
                <a:noFill/>
                <a:tableStyleId>{B379D0AD-5E71-4F09-A418-294D4352A76F}</a:tableStyleId>
              </a:tblPr>
              <a:tblGrid>
                <a:gridCol w="1038775">
                  <a:extLst>
                    <a:ext uri="{9D8B030D-6E8A-4147-A177-3AD203B41FA5}">
                      <a16:colId xmlns:a16="http://schemas.microsoft.com/office/drawing/2014/main" val="20000"/>
                    </a:ext>
                  </a:extLst>
                </a:gridCol>
                <a:gridCol w="1188700">
                  <a:extLst>
                    <a:ext uri="{9D8B030D-6E8A-4147-A177-3AD203B41FA5}">
                      <a16:colId xmlns:a16="http://schemas.microsoft.com/office/drawing/2014/main" val="20001"/>
                    </a:ext>
                  </a:extLst>
                </a:gridCol>
                <a:gridCol w="1469750">
                  <a:extLst>
                    <a:ext uri="{9D8B030D-6E8A-4147-A177-3AD203B41FA5}">
                      <a16:colId xmlns:a16="http://schemas.microsoft.com/office/drawing/2014/main" val="20002"/>
                    </a:ext>
                  </a:extLst>
                </a:gridCol>
                <a:gridCol w="1732100">
                  <a:extLst>
                    <a:ext uri="{9D8B030D-6E8A-4147-A177-3AD203B41FA5}">
                      <a16:colId xmlns:a16="http://schemas.microsoft.com/office/drawing/2014/main" val="20003"/>
                    </a:ext>
                  </a:extLst>
                </a:gridCol>
                <a:gridCol w="15915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性別</a:t>
                      </a:r>
                      <a:endParaRPr sz="1200" b="1">
                        <a:solidFill>
                          <a:schemeClr val="lt1"/>
                        </a:solidFill>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年齢</a:t>
                      </a:r>
                      <a:endParaRPr sz="1200" b="1">
                        <a:solidFill>
                          <a:schemeClr val="lt1"/>
                        </a:solidFill>
                        <a:latin typeface="M PLUS 1p"/>
                        <a:ea typeface="M PLUS 1p"/>
                        <a:cs typeface="M PLUS 1p"/>
                        <a:sym typeface="M PLUS 1p"/>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居住地</a:t>
                      </a:r>
                      <a:endParaRPr sz="1200" b="1">
                        <a:solidFill>
                          <a:schemeClr val="lt1"/>
                        </a:solidFill>
                        <a:latin typeface="M PLUS 1p"/>
                        <a:ea typeface="M PLUS 1p"/>
                        <a:cs typeface="M PLUS 1p"/>
                        <a:sym typeface="M PLUS 1p"/>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職業・年収</a:t>
                      </a:r>
                      <a:endParaRPr sz="1200" b="1">
                        <a:solidFill>
                          <a:schemeClr val="lt1"/>
                        </a:solidFill>
                        <a:latin typeface="M PLUS 1p"/>
                        <a:ea typeface="M PLUS 1p"/>
                        <a:cs typeface="M PLUS 1p"/>
                        <a:sym typeface="M PLUS 1p"/>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家族構成</a:t>
                      </a:r>
                      <a:endParaRPr sz="1200" b="1">
                        <a:solidFill>
                          <a:schemeClr val="lt1"/>
                        </a:solidFill>
                        <a:latin typeface="M PLUS 1p"/>
                        <a:ea typeface="M PLUS 1p"/>
                        <a:cs typeface="M PLUS 1p"/>
                        <a:sym typeface="M PLUS 1p"/>
                      </a:endParaRPr>
                    </a:p>
                  </a:txBody>
                  <a:tcPr marL="91425" marR="91425" marT="91425" marB="91425">
                    <a:lnL w="9525" cap="flat" cmpd="sng">
                      <a:solidFill>
                        <a:schemeClr val="lt1"/>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ja" sz="1200">
                          <a:latin typeface="M PLUS 1p"/>
                          <a:ea typeface="M PLUS 1p"/>
                          <a:cs typeface="M PLUS 1p"/>
                          <a:sym typeface="M PLUS 1p"/>
                        </a:rPr>
                        <a:t>女</a:t>
                      </a: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tc>
                  <a:txBody>
                    <a:bodyPr/>
                    <a:lstStyle/>
                    <a:p>
                      <a:pPr marL="0" lvl="0" indent="0" algn="ctr" rtl="0">
                        <a:spcBef>
                          <a:spcPts val="0"/>
                        </a:spcBef>
                        <a:spcAft>
                          <a:spcPts val="0"/>
                        </a:spcAft>
                        <a:buNone/>
                      </a:pPr>
                      <a:r>
                        <a:rPr lang="ja" sz="1200">
                          <a:latin typeface="M PLUS 1p"/>
                          <a:ea typeface="M PLUS 1p"/>
                          <a:cs typeface="M PLUS 1p"/>
                          <a:sym typeface="M PLUS 1p"/>
                        </a:rPr>
                        <a:t>24歳</a:t>
                      </a: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tc>
                  <a:txBody>
                    <a:bodyPr/>
                    <a:lstStyle/>
                    <a:p>
                      <a:pPr marL="0" lvl="0" indent="0" algn="ctr" rtl="0">
                        <a:spcBef>
                          <a:spcPts val="0"/>
                        </a:spcBef>
                        <a:spcAft>
                          <a:spcPts val="0"/>
                        </a:spcAft>
                        <a:buNone/>
                      </a:pPr>
                      <a:r>
                        <a:rPr lang="ja" sz="1200">
                          <a:latin typeface="M PLUS 1p"/>
                          <a:ea typeface="M PLUS 1p"/>
                          <a:cs typeface="M PLUS 1p"/>
                          <a:sym typeface="M PLUS 1p"/>
                        </a:rPr>
                        <a:t>東京</a:t>
                      </a: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tc>
                  <a:txBody>
                    <a:bodyPr/>
                    <a:lstStyle/>
                    <a:p>
                      <a:pPr marL="0" lvl="0" indent="0" algn="ctr" rtl="0">
                        <a:spcBef>
                          <a:spcPts val="0"/>
                        </a:spcBef>
                        <a:spcAft>
                          <a:spcPts val="0"/>
                        </a:spcAft>
                        <a:buNone/>
                      </a:pPr>
                      <a:r>
                        <a:rPr lang="ja" sz="1200">
                          <a:latin typeface="M PLUS 1p"/>
                          <a:ea typeface="M PLUS 1p"/>
                          <a:cs typeface="M PLUS 1p"/>
                          <a:sym typeface="M PLUS 1p"/>
                        </a:rPr>
                        <a:t>一般企業OL・350万</a:t>
                      </a: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tc>
                  <a:txBody>
                    <a:bodyPr/>
                    <a:lstStyle/>
                    <a:p>
                      <a:pPr marL="0" lvl="0" indent="0" algn="ctr" rtl="0">
                        <a:spcBef>
                          <a:spcPts val="0"/>
                        </a:spcBef>
                        <a:spcAft>
                          <a:spcPts val="0"/>
                        </a:spcAft>
                        <a:buNone/>
                      </a:pPr>
                      <a:r>
                        <a:rPr lang="ja" sz="1200">
                          <a:latin typeface="M PLUS 1p"/>
                          <a:ea typeface="M PLUS 1p"/>
                          <a:cs typeface="M PLUS 1p"/>
                          <a:sym typeface="M PLUS 1p"/>
                        </a:rPr>
                        <a:t>父・母・姉</a:t>
                      </a: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70" name="Google Shape;170;p29"/>
          <p:cNvGraphicFramePr/>
          <p:nvPr/>
        </p:nvGraphicFramePr>
        <p:xfrm>
          <a:off x="363575" y="1693275"/>
          <a:ext cx="8499900" cy="1291705"/>
        </p:xfrm>
        <a:graphic>
          <a:graphicData uri="http://schemas.openxmlformats.org/drawingml/2006/table">
            <a:tbl>
              <a:tblPr>
                <a:noFill/>
                <a:tableStyleId>{B379D0AD-5E71-4F09-A418-294D4352A76F}</a:tableStyleId>
              </a:tblPr>
              <a:tblGrid>
                <a:gridCol w="2833300">
                  <a:extLst>
                    <a:ext uri="{9D8B030D-6E8A-4147-A177-3AD203B41FA5}">
                      <a16:colId xmlns:a16="http://schemas.microsoft.com/office/drawing/2014/main" val="20000"/>
                    </a:ext>
                  </a:extLst>
                </a:gridCol>
                <a:gridCol w="2833300">
                  <a:extLst>
                    <a:ext uri="{9D8B030D-6E8A-4147-A177-3AD203B41FA5}">
                      <a16:colId xmlns:a16="http://schemas.microsoft.com/office/drawing/2014/main" val="20001"/>
                    </a:ext>
                  </a:extLst>
                </a:gridCol>
                <a:gridCol w="2833300">
                  <a:extLst>
                    <a:ext uri="{9D8B030D-6E8A-4147-A177-3AD203B41FA5}">
                      <a16:colId xmlns:a16="http://schemas.microsoft.com/office/drawing/2014/main" val="20002"/>
                    </a:ext>
                  </a:extLst>
                </a:gridCol>
              </a:tblGrid>
              <a:tr h="365725">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性格</a:t>
                      </a:r>
                      <a:endParaRPr sz="1200" b="1">
                        <a:solidFill>
                          <a:schemeClr val="lt1"/>
                        </a:solidFill>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趣味</a:t>
                      </a:r>
                      <a:endParaRPr sz="1200" b="1">
                        <a:solidFill>
                          <a:schemeClr val="lt1"/>
                        </a:solidFill>
                        <a:latin typeface="M PLUS 1p"/>
                        <a:ea typeface="M PLUS 1p"/>
                        <a:cs typeface="M PLUS 1p"/>
                        <a:sym typeface="M PLUS 1p"/>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生活スタイル</a:t>
                      </a:r>
                      <a:endParaRPr sz="1200" b="1">
                        <a:solidFill>
                          <a:schemeClr val="lt1"/>
                        </a:solidFill>
                        <a:latin typeface="M PLUS 1p"/>
                        <a:ea typeface="M PLUS 1p"/>
                        <a:cs typeface="M PLUS 1p"/>
                        <a:sym typeface="M PLUS 1p"/>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extLst>
                  <a:ext uri="{0D108BD9-81ED-4DB2-BD59-A6C34878D82A}">
                    <a16:rowId xmlns:a16="http://schemas.microsoft.com/office/drawing/2014/main" val="10000"/>
                  </a:ext>
                </a:extLst>
              </a:tr>
              <a:tr h="925975">
                <a:tc>
                  <a:txBody>
                    <a:bodyPr/>
                    <a:lstStyle/>
                    <a:p>
                      <a:pPr marL="0" lvl="0" indent="0" algn="l" rtl="0">
                        <a:spcBef>
                          <a:spcPts val="0"/>
                        </a:spcBef>
                        <a:spcAft>
                          <a:spcPts val="0"/>
                        </a:spcAft>
                        <a:buNone/>
                      </a:pPr>
                      <a:r>
                        <a:rPr lang="ja" sz="1200">
                          <a:latin typeface="M PLUS 1p"/>
                          <a:ea typeface="M PLUS 1p"/>
                          <a:cs typeface="M PLUS 1p"/>
                          <a:sym typeface="M PLUS 1p"/>
                        </a:rPr>
                        <a:t>元気で明るく、友人が多い。</a:t>
                      </a:r>
                      <a:endParaRPr sz="1200">
                        <a:latin typeface="M PLUS 1p"/>
                        <a:ea typeface="M PLUS 1p"/>
                        <a:cs typeface="M PLUS 1p"/>
                        <a:sym typeface="M PLUS 1p"/>
                      </a:endParaRPr>
                    </a:p>
                    <a:p>
                      <a:pPr marL="0" lvl="0" indent="0" algn="l" rtl="0">
                        <a:spcBef>
                          <a:spcPts val="0"/>
                        </a:spcBef>
                        <a:spcAft>
                          <a:spcPts val="0"/>
                        </a:spcAft>
                        <a:buNone/>
                      </a:pPr>
                      <a:r>
                        <a:rPr lang="ja" sz="1200">
                          <a:latin typeface="M PLUS 1p"/>
                          <a:ea typeface="M PLUS 1p"/>
                          <a:cs typeface="M PLUS 1p"/>
                          <a:sym typeface="M PLUS 1p"/>
                        </a:rPr>
                        <a:t>流行に敏感で、ワクワクするものが好き。</a:t>
                      </a: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tc>
                  <a:txBody>
                    <a:bodyPr/>
                    <a:lstStyle/>
                    <a:p>
                      <a:pPr marL="0" lvl="0" indent="0" algn="l" rtl="0">
                        <a:spcBef>
                          <a:spcPts val="0"/>
                        </a:spcBef>
                        <a:spcAft>
                          <a:spcPts val="0"/>
                        </a:spcAft>
                        <a:buNone/>
                      </a:pPr>
                      <a:r>
                        <a:rPr lang="ja" sz="1200">
                          <a:latin typeface="M PLUS 1p"/>
                          <a:ea typeface="M PLUS 1p"/>
                          <a:cs typeface="M PLUS 1p"/>
                          <a:sym typeface="M PLUS 1p"/>
                        </a:rPr>
                        <a:t>・服を買うこと</a:t>
                      </a:r>
                      <a:endParaRPr sz="1200">
                        <a:latin typeface="M PLUS 1p"/>
                        <a:ea typeface="M PLUS 1p"/>
                        <a:cs typeface="M PLUS 1p"/>
                        <a:sym typeface="M PLUS 1p"/>
                      </a:endParaRPr>
                    </a:p>
                    <a:p>
                      <a:pPr marL="0" lvl="0" indent="0" algn="l" rtl="0">
                        <a:spcBef>
                          <a:spcPts val="0"/>
                        </a:spcBef>
                        <a:spcAft>
                          <a:spcPts val="0"/>
                        </a:spcAft>
                        <a:buNone/>
                      </a:pPr>
                      <a:r>
                        <a:rPr lang="ja" sz="1200">
                          <a:latin typeface="M PLUS 1p"/>
                          <a:ea typeface="M PLUS 1p"/>
                          <a:cs typeface="M PLUS 1p"/>
                          <a:sym typeface="M PLUS 1p"/>
                        </a:rPr>
                        <a:t>・ファッション雑誌を読むこと</a:t>
                      </a:r>
                      <a:endParaRPr sz="1200">
                        <a:latin typeface="M PLUS 1p"/>
                        <a:ea typeface="M PLUS 1p"/>
                        <a:cs typeface="M PLUS 1p"/>
                        <a:sym typeface="M PLUS 1p"/>
                      </a:endParaRPr>
                    </a:p>
                    <a:p>
                      <a:pPr marL="0" lvl="0" indent="0" algn="l" rtl="0">
                        <a:spcBef>
                          <a:spcPts val="0"/>
                        </a:spcBef>
                        <a:spcAft>
                          <a:spcPts val="0"/>
                        </a:spcAft>
                        <a:buNone/>
                      </a:pPr>
                      <a:r>
                        <a:rPr lang="ja" sz="1200">
                          <a:latin typeface="M PLUS 1p"/>
                          <a:ea typeface="M PLUS 1p"/>
                          <a:cs typeface="M PLUS 1p"/>
                          <a:sym typeface="M PLUS 1p"/>
                        </a:rPr>
                        <a:t>・SNS</a:t>
                      </a: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tc>
                  <a:txBody>
                    <a:bodyPr/>
                    <a:lstStyle/>
                    <a:p>
                      <a:pPr marL="0" lvl="0" indent="0" algn="l" rtl="0">
                        <a:spcBef>
                          <a:spcPts val="0"/>
                        </a:spcBef>
                        <a:spcAft>
                          <a:spcPts val="0"/>
                        </a:spcAft>
                        <a:buNone/>
                      </a:pPr>
                      <a:r>
                        <a:rPr lang="ja" sz="1200">
                          <a:latin typeface="M PLUS 1p"/>
                          <a:ea typeface="M PLUS 1p"/>
                          <a:cs typeface="M PLUS 1p"/>
                          <a:sym typeface="M PLUS 1p"/>
                        </a:rPr>
                        <a:t>服が好きで、日々ファッション雑誌やSNSでオシャレな服の情報を収集している。オシャレで珍しいデザインの服を買うとSNSに投稿したりする。</a:t>
                      </a:r>
                      <a:endParaRPr sz="1200">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71" name="Google Shape;171;p29"/>
          <p:cNvGraphicFramePr/>
          <p:nvPr/>
        </p:nvGraphicFramePr>
        <p:xfrm>
          <a:off x="363575" y="3078050"/>
          <a:ext cx="8499900" cy="1463010"/>
        </p:xfrm>
        <a:graphic>
          <a:graphicData uri="http://schemas.openxmlformats.org/drawingml/2006/table">
            <a:tbl>
              <a:tblPr>
                <a:noFill/>
                <a:tableStyleId>{B379D0AD-5E71-4F09-A418-294D4352A76F}</a:tableStyleId>
              </a:tblPr>
              <a:tblGrid>
                <a:gridCol w="684150">
                  <a:extLst>
                    <a:ext uri="{9D8B030D-6E8A-4147-A177-3AD203B41FA5}">
                      <a16:colId xmlns:a16="http://schemas.microsoft.com/office/drawing/2014/main" val="20000"/>
                    </a:ext>
                  </a:extLst>
                </a:gridCol>
                <a:gridCol w="7815750">
                  <a:extLst>
                    <a:ext uri="{9D8B030D-6E8A-4147-A177-3AD203B41FA5}">
                      <a16:colId xmlns:a16="http://schemas.microsoft.com/office/drawing/2014/main" val="20001"/>
                    </a:ext>
                  </a:extLst>
                </a:gridCol>
              </a:tblGrid>
              <a:tr h="1407275">
                <a:tc>
                  <a:txBody>
                    <a:bodyPr/>
                    <a:lstStyle/>
                    <a:p>
                      <a:pPr marL="0" lvl="0" indent="0" algn="ctr" rtl="0">
                        <a:spcBef>
                          <a:spcPts val="0"/>
                        </a:spcBef>
                        <a:spcAft>
                          <a:spcPts val="0"/>
                        </a:spcAft>
                        <a:buNone/>
                      </a:pPr>
                      <a:r>
                        <a:rPr lang="ja" sz="1200" b="1">
                          <a:solidFill>
                            <a:schemeClr val="lt1"/>
                          </a:solidFill>
                          <a:latin typeface="M PLUS 1p"/>
                          <a:ea typeface="M PLUS 1p"/>
                          <a:cs typeface="M PLUS 1p"/>
                          <a:sym typeface="M PLUS 1p"/>
                        </a:rPr>
                        <a:t>人生/状況/悩み/</a:t>
                      </a:r>
                      <a:endParaRPr sz="1200" b="1">
                        <a:solidFill>
                          <a:schemeClr val="lt1"/>
                        </a:solidFill>
                        <a:latin typeface="M PLUS 1p"/>
                        <a:ea typeface="M PLUS 1p"/>
                        <a:cs typeface="M PLUS 1p"/>
                        <a:sym typeface="M PLUS 1p"/>
                      </a:endParaRPr>
                    </a:p>
                    <a:p>
                      <a:pPr marL="0" lvl="0" indent="0" algn="ctr" rtl="0">
                        <a:spcBef>
                          <a:spcPts val="0"/>
                        </a:spcBef>
                        <a:spcAft>
                          <a:spcPts val="0"/>
                        </a:spcAft>
                        <a:buNone/>
                      </a:pPr>
                      <a:r>
                        <a:rPr lang="ja" sz="1200" b="1">
                          <a:solidFill>
                            <a:schemeClr val="lt1"/>
                          </a:solidFill>
                          <a:latin typeface="M PLUS 1p"/>
                          <a:ea typeface="M PLUS 1p"/>
                          <a:cs typeface="M PLUS 1p"/>
                          <a:sym typeface="M PLUS 1p"/>
                        </a:rPr>
                        <a:t>願望</a:t>
                      </a:r>
                      <a:endParaRPr sz="1200" b="1">
                        <a:solidFill>
                          <a:schemeClr val="lt1"/>
                        </a:solidFill>
                        <a:latin typeface="M PLUS 1p"/>
                        <a:ea typeface="M PLUS 1p"/>
                        <a:cs typeface="M PLUS 1p"/>
                        <a:sym typeface="M PLUS 1p"/>
                      </a:endParaRPr>
                    </a:p>
                    <a:p>
                      <a:pPr marL="0" lvl="0" indent="0" algn="ctr" rtl="0">
                        <a:spcBef>
                          <a:spcPts val="0"/>
                        </a:spcBef>
                        <a:spcAft>
                          <a:spcPts val="0"/>
                        </a:spcAft>
                        <a:buNone/>
                      </a:pPr>
                      <a:r>
                        <a:rPr lang="ja" sz="1200" b="1">
                          <a:solidFill>
                            <a:schemeClr val="lt1"/>
                          </a:solidFill>
                          <a:latin typeface="M PLUS 1p"/>
                          <a:ea typeface="M PLUS 1p"/>
                          <a:cs typeface="M PLUS 1p"/>
                          <a:sym typeface="M PLUS 1p"/>
                        </a:rPr>
                        <a:t>etc…</a:t>
                      </a:r>
                      <a:endParaRPr sz="1200" b="1">
                        <a:solidFill>
                          <a:schemeClr val="lt1"/>
                        </a:solidFill>
                        <a:latin typeface="M PLUS 1p"/>
                        <a:ea typeface="M PLUS 1p"/>
                        <a:cs typeface="M PLUS 1p"/>
                        <a:sym typeface="M PLUS 1p"/>
                      </a:endParaRPr>
                    </a:p>
                  </a:txBody>
                  <a:tcPr marL="91425" marR="91425" marT="91425" marB="91425" anchor="ctr">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tc>
                  <a:txBody>
                    <a:bodyPr/>
                    <a:lstStyle/>
                    <a:p>
                      <a:pPr marL="0" lvl="0" indent="0" algn="l" rtl="0">
                        <a:spcBef>
                          <a:spcPts val="0"/>
                        </a:spcBef>
                        <a:spcAft>
                          <a:spcPts val="0"/>
                        </a:spcAft>
                        <a:buNone/>
                      </a:pPr>
                      <a:r>
                        <a:rPr lang="ja" sz="1200">
                          <a:latin typeface="M PLUS 1p"/>
                          <a:ea typeface="M PLUS 1p"/>
                          <a:cs typeface="M PLUS 1p"/>
                          <a:sym typeface="M PLUS 1p"/>
                        </a:rPr>
                        <a:t>地方の大学を卒業後上京し、東京の一般企業に入社。一人暮らしをしている。地元にいた頃はオシャレに全く興味がなかったが、上京し都会のファッションを見て自分も「オシャレになりたい」と思うように。まずはファッション雑誌やオシャレな人がコーディネートを投稿しているSNSなどを見て良いと思った服を買ったりするようになった。</a:t>
                      </a:r>
                      <a:r>
                        <a:rPr lang="ja" sz="1200">
                          <a:solidFill>
                            <a:schemeClr val="dk1"/>
                          </a:solidFill>
                          <a:latin typeface="M PLUS 1p"/>
                          <a:ea typeface="M PLUS 1p"/>
                          <a:cs typeface="M PLUS 1p"/>
                          <a:sym typeface="M PLUS 1p"/>
                        </a:rPr>
                        <a:t>就職した会社は私服での出勤で、買った服が似合っていると同期や先輩が褒めてくれると嬉しい。</a:t>
                      </a:r>
                      <a:endParaRPr sz="1200">
                        <a:solidFill>
                          <a:schemeClr val="dk1"/>
                        </a:solidFill>
                        <a:latin typeface="M PLUS 1p"/>
                        <a:ea typeface="M PLUS 1p"/>
                        <a:cs typeface="M PLUS 1p"/>
                        <a:sym typeface="M PLUS 1p"/>
                      </a:endParaRPr>
                    </a:p>
                    <a:p>
                      <a:pPr marL="0" lvl="0" indent="0" algn="l" rtl="0">
                        <a:spcBef>
                          <a:spcPts val="0"/>
                        </a:spcBef>
                        <a:spcAft>
                          <a:spcPts val="0"/>
                        </a:spcAft>
                        <a:buNone/>
                      </a:pPr>
                      <a:r>
                        <a:rPr lang="ja" sz="1200">
                          <a:solidFill>
                            <a:schemeClr val="dk1"/>
                          </a:solidFill>
                          <a:latin typeface="M PLUS 1p"/>
                          <a:ea typeface="M PLUS 1p"/>
                          <a:cs typeface="M PLUS 1p"/>
                          <a:sym typeface="M PLUS 1p"/>
                        </a:rPr>
                        <a:t>ただ最近は服にお金を使いすぎていて、もう少し出費を抑えたい。でも会社に来ていく服は買いたい為、オシャレだけど今より安い服をゲットしたい。また、お店に入ると店員に勧められるがままに買ってしまうので、じっくり検討できたりクーポンもあったりする通販サイトでもコスパの良い服を探してみたい。</a:t>
                      </a:r>
                      <a:endParaRPr sz="1200">
                        <a:solidFill>
                          <a:schemeClr val="dk1"/>
                        </a:solidFill>
                        <a:latin typeface="M PLUS 1p"/>
                        <a:ea typeface="M PLUS 1p"/>
                        <a:cs typeface="M PLUS 1p"/>
                        <a:sym typeface="M PLUS 1p"/>
                      </a:endParaRPr>
                    </a:p>
                  </a:txBody>
                  <a:tcPr marL="91425" marR="91425" marT="91425" marB="91425">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311</Words>
  <Application>Microsoft Office PowerPoint</Application>
  <PresentationFormat>画面に合わせる (16:9)</PresentationFormat>
  <Paragraphs>37</Paragraphs>
  <Slides>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2</vt:i4>
      </vt:variant>
    </vt:vector>
  </HeadingPairs>
  <TitlesOfParts>
    <vt:vector size="8" baseType="lpstr">
      <vt:lpstr>M PLUS 1p</vt:lpstr>
      <vt:lpstr>Meiryo</vt:lpstr>
      <vt:lpstr>M PLUS 1p Medium</vt:lpstr>
      <vt:lpstr>Arial</vt:lpstr>
      <vt:lpstr>Simple Light</vt:lpstr>
      <vt:lpstr>Simple Light</vt:lpstr>
      <vt:lpstr>PowerPoint プレゼンテーション</vt:lpstr>
      <vt:lpstr>PowerPoint プレゼンテーション</vt:lpstr>
    </vt:vector>
  </TitlesOfParts>
  <Manager/>
  <Company>9uarter（クオーター）株式会社</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カスタマージャーニー_テンプレート</dc:title>
  <dc:subject/>
  <dc:creator>Yamauchi</dc:creator>
  <cp:keywords/>
  <dc:description/>
  <cp:lastModifiedBy>yamauchi erina</cp:lastModifiedBy>
  <cp:revision>2</cp:revision>
  <dcterms:modified xsi:type="dcterms:W3CDTF">2022-05-25T02:32:38Z</dcterms:modified>
  <cp:category/>
</cp:coreProperties>
</file>